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14_D0C152F0.xml" ContentType="application/vnd.ms-powerpoint.comments+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6" r:id="rId4"/>
    <p:sldMasterId id="2147483821" r:id="rId5"/>
    <p:sldMasterId id="2147483856" r:id="rId6"/>
    <p:sldMasterId id="2147483891" r:id="rId7"/>
  </p:sldMasterIdLst>
  <p:notesMasterIdLst>
    <p:notesMasterId r:id="rId29"/>
  </p:notesMasterIdLst>
  <p:sldIdLst>
    <p:sldId id="258" r:id="rId8"/>
    <p:sldId id="259" r:id="rId9"/>
    <p:sldId id="265" r:id="rId10"/>
    <p:sldId id="291" r:id="rId11"/>
    <p:sldId id="260" r:id="rId12"/>
    <p:sldId id="285" r:id="rId13"/>
    <p:sldId id="290" r:id="rId14"/>
    <p:sldId id="268" r:id="rId15"/>
    <p:sldId id="269" r:id="rId16"/>
    <p:sldId id="270" r:id="rId17"/>
    <p:sldId id="280" r:id="rId18"/>
    <p:sldId id="271" r:id="rId19"/>
    <p:sldId id="288" r:id="rId20"/>
    <p:sldId id="289" r:id="rId21"/>
    <p:sldId id="272" r:id="rId22"/>
    <p:sldId id="273" r:id="rId23"/>
    <p:sldId id="284" r:id="rId24"/>
    <p:sldId id="286" r:id="rId25"/>
    <p:sldId id="287" r:id="rId26"/>
    <p:sldId id="276" r:id="rId27"/>
    <p:sldId id="292" r:id="rId28"/>
  </p:sldIdLst>
  <p:sldSz cx="12192000" cy="6858000"/>
  <p:notesSz cx="6858000" cy="11620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D818F400-7A98-48B0-A6EF-C1C2070E595B}">
          <p14:sldIdLst>
            <p14:sldId id="258"/>
            <p14:sldId id="259"/>
            <p14:sldId id="265"/>
            <p14:sldId id="291"/>
            <p14:sldId id="260"/>
            <p14:sldId id="285"/>
            <p14:sldId id="290"/>
            <p14:sldId id="268"/>
            <p14:sldId id="269"/>
            <p14:sldId id="270"/>
            <p14:sldId id="280"/>
            <p14:sldId id="271"/>
            <p14:sldId id="288"/>
            <p14:sldId id="289"/>
            <p14:sldId id="272"/>
            <p14:sldId id="273"/>
            <p14:sldId id="284"/>
            <p14:sldId id="286"/>
            <p14:sldId id="287"/>
            <p14:sldId id="276"/>
            <p14:sldId id="292"/>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66A16C-10D8-688F-2ED2-9FCC16031060}" name="Benjamin TITEUX" initials="BT" userId="S::benjamin.titeux@avanade.com::a162ce39-9f95-464a-bcfb-4807a44df95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105"/>
    <a:srgbClr val="B43C14"/>
    <a:srgbClr val="890078"/>
    <a:srgbClr val="970032"/>
    <a:srgbClr val="C80000"/>
    <a:srgbClr val="FFB414"/>
    <a:srgbClr val="FF5800"/>
    <a:srgbClr val="D9D9D9"/>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568" autoAdjust="0"/>
  </p:normalViewPr>
  <p:slideViewPr>
    <p:cSldViewPr snapToGrid="0">
      <p:cViewPr varScale="1">
        <p:scale>
          <a:sx n="81" d="100"/>
          <a:sy n="81" d="100"/>
        </p:scale>
        <p:origin x="1716" y="90"/>
      </p:cViewPr>
      <p:guideLst>
        <p:guide orient="horz" pos="2183"/>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lie Cordeau" userId="6d1f4489-3c3d-4293-b55f-302d051ee8f2" providerId="ADAL" clId="{3AEFD9ED-A90F-4967-B8A6-5B2EBEA5819B}"/>
    <pc:docChg chg="undo custSel addSld modSld sldOrd modSection">
      <pc:chgData name="Nathalie Cordeau" userId="6d1f4489-3c3d-4293-b55f-302d051ee8f2" providerId="ADAL" clId="{3AEFD9ED-A90F-4967-B8A6-5B2EBEA5819B}" dt="2023-04-27T12:37:24.380" v="115" actId="1076"/>
      <pc:docMkLst>
        <pc:docMk/>
      </pc:docMkLst>
      <pc:sldChg chg="modSp mod modCm">
        <pc:chgData name="Nathalie Cordeau" userId="6d1f4489-3c3d-4293-b55f-302d051ee8f2" providerId="ADAL" clId="{3AEFD9ED-A90F-4967-B8A6-5B2EBEA5819B}" dt="2023-04-25T12:58:06.636" v="16" actId="20577"/>
        <pc:sldMkLst>
          <pc:docMk/>
          <pc:sldMk cId="3502330608" sldId="276"/>
        </pc:sldMkLst>
        <pc:graphicFrameChg chg="modGraphic">
          <ac:chgData name="Nathalie Cordeau" userId="6d1f4489-3c3d-4293-b55f-302d051ee8f2" providerId="ADAL" clId="{3AEFD9ED-A90F-4967-B8A6-5B2EBEA5819B}" dt="2023-04-25T12:58:06.636" v="16" actId="20577"/>
          <ac:graphicFrameMkLst>
            <pc:docMk/>
            <pc:sldMk cId="3502330608" sldId="276"/>
            <ac:graphicFrameMk id="4" creationId="{F3D33867-1EBC-45FE-82B5-578CF5C7EF03}"/>
          </ac:graphicFrameMkLst>
        </pc:graphicFrameChg>
        <pc:extLst>
          <p:ext xmlns:p="http://schemas.openxmlformats.org/presentationml/2006/main" uri="{D6D511B9-2390-475A-947B-AFAB55BFBCF1}">
            <pc226:cmChg xmlns:pc226="http://schemas.microsoft.com/office/powerpoint/2022/06/main/command" chg="mod">
              <pc226:chgData name="Nathalie Cordeau" userId="6d1f4489-3c3d-4293-b55f-302d051ee8f2" providerId="ADAL" clId="{3AEFD9ED-A90F-4967-B8A6-5B2EBEA5819B}" dt="2023-04-25T12:58:06.636" v="16" actId="20577"/>
              <pc2:cmMkLst xmlns:pc2="http://schemas.microsoft.com/office/powerpoint/2019/9/main/command">
                <pc:docMk/>
                <pc:sldMk cId="3502330608" sldId="276"/>
                <pc2:cmMk id="{8D036AF3-4787-4FA7-9479-3B937686E04C}"/>
              </pc2:cmMkLst>
            </pc226:cmChg>
          </p:ext>
        </pc:extLst>
      </pc:sldChg>
      <pc:sldChg chg="modSp mod">
        <pc:chgData name="Nathalie Cordeau" userId="6d1f4489-3c3d-4293-b55f-302d051ee8f2" providerId="ADAL" clId="{3AEFD9ED-A90F-4967-B8A6-5B2EBEA5819B}" dt="2023-04-25T12:56:13.798" v="12" actId="20577"/>
        <pc:sldMkLst>
          <pc:docMk/>
          <pc:sldMk cId="1857430828" sldId="280"/>
        </pc:sldMkLst>
        <pc:spChg chg="mod">
          <ac:chgData name="Nathalie Cordeau" userId="6d1f4489-3c3d-4293-b55f-302d051ee8f2" providerId="ADAL" clId="{3AEFD9ED-A90F-4967-B8A6-5B2EBEA5819B}" dt="2023-04-25T12:56:13.798" v="12" actId="20577"/>
          <ac:spMkLst>
            <pc:docMk/>
            <pc:sldMk cId="1857430828" sldId="280"/>
            <ac:spMk id="3" creationId="{00000000-0000-0000-0000-000000000000}"/>
          </ac:spMkLst>
        </pc:spChg>
      </pc:sldChg>
      <pc:sldChg chg="addSp delSp modSp mod">
        <pc:chgData name="Nathalie Cordeau" userId="6d1f4489-3c3d-4293-b55f-302d051ee8f2" providerId="ADAL" clId="{3AEFD9ED-A90F-4967-B8A6-5B2EBEA5819B}" dt="2023-04-27T12:37:24.380" v="115" actId="1076"/>
        <pc:sldMkLst>
          <pc:docMk/>
          <pc:sldMk cId="3320579276" sldId="285"/>
        </pc:sldMkLst>
        <pc:spChg chg="add del mod">
          <ac:chgData name="Nathalie Cordeau" userId="6d1f4489-3c3d-4293-b55f-302d051ee8f2" providerId="ADAL" clId="{3AEFD9ED-A90F-4967-B8A6-5B2EBEA5819B}" dt="2023-04-27T12:32:56.241" v="89" actId="21"/>
          <ac:spMkLst>
            <pc:docMk/>
            <pc:sldMk cId="3320579276" sldId="285"/>
            <ac:spMk id="4" creationId="{06B25DD8-3C8E-9183-A09D-E648063A345D}"/>
          </ac:spMkLst>
        </pc:spChg>
        <pc:spChg chg="add del mod">
          <ac:chgData name="Nathalie Cordeau" userId="6d1f4489-3c3d-4293-b55f-302d051ee8f2" providerId="ADAL" clId="{3AEFD9ED-A90F-4967-B8A6-5B2EBEA5819B}" dt="2023-04-27T12:37:16.469" v="112" actId="478"/>
          <ac:spMkLst>
            <pc:docMk/>
            <pc:sldMk cId="3320579276" sldId="285"/>
            <ac:spMk id="5" creationId="{336A659B-139D-273C-7C2C-98421D1F164A}"/>
          </ac:spMkLst>
        </pc:spChg>
        <pc:spChg chg="del">
          <ac:chgData name="Nathalie Cordeau" userId="6d1f4489-3c3d-4293-b55f-302d051ee8f2" providerId="ADAL" clId="{3AEFD9ED-A90F-4967-B8A6-5B2EBEA5819B}" dt="2023-04-27T12:22:29.500" v="28"/>
          <ac:spMkLst>
            <pc:docMk/>
            <pc:sldMk cId="3320579276" sldId="285"/>
            <ac:spMk id="11" creationId="{2122948E-4C67-2F9C-F4FE-CF2DC1A8BFC1}"/>
          </ac:spMkLst>
        </pc:spChg>
        <pc:picChg chg="mod">
          <ac:chgData name="Nathalie Cordeau" userId="6d1f4489-3c3d-4293-b55f-302d051ee8f2" providerId="ADAL" clId="{3AEFD9ED-A90F-4967-B8A6-5B2EBEA5819B}" dt="2023-04-27T12:37:24.380" v="115" actId="1076"/>
          <ac:picMkLst>
            <pc:docMk/>
            <pc:sldMk cId="3320579276" sldId="285"/>
            <ac:picMk id="7" creationId="{ED48C135-B05C-5CC4-7B90-B0A491785470}"/>
          </ac:picMkLst>
        </pc:picChg>
        <pc:picChg chg="del mod">
          <ac:chgData name="Nathalie Cordeau" userId="6d1f4489-3c3d-4293-b55f-302d051ee8f2" providerId="ADAL" clId="{3AEFD9ED-A90F-4967-B8A6-5B2EBEA5819B}" dt="2023-04-27T12:32:29.463" v="84" actId="21"/>
          <ac:picMkLst>
            <pc:docMk/>
            <pc:sldMk cId="3320579276" sldId="285"/>
            <ac:picMk id="15" creationId="{E8F4477F-8D7C-E1E1-E4C5-8B065B2CD28F}"/>
          </ac:picMkLst>
        </pc:picChg>
        <pc:picChg chg="add del mod">
          <ac:chgData name="Nathalie Cordeau" userId="6d1f4489-3c3d-4293-b55f-302d051ee8f2" providerId="ADAL" clId="{3AEFD9ED-A90F-4967-B8A6-5B2EBEA5819B}" dt="2023-04-27T12:32:56.241" v="89" actId="21"/>
          <ac:picMkLst>
            <pc:docMk/>
            <pc:sldMk cId="3320579276" sldId="285"/>
            <ac:picMk id="1026" creationId="{F2162C1A-21F5-7F4C-B983-E11BDAFA95CD}"/>
          </ac:picMkLst>
        </pc:picChg>
        <pc:cxnChg chg="add del mod">
          <ac:chgData name="Nathalie Cordeau" userId="6d1f4489-3c3d-4293-b55f-302d051ee8f2" providerId="ADAL" clId="{3AEFD9ED-A90F-4967-B8A6-5B2EBEA5819B}" dt="2023-04-27T12:33:13.419" v="94" actId="478"/>
          <ac:cxnSpMkLst>
            <pc:docMk/>
            <pc:sldMk cId="3320579276" sldId="285"/>
            <ac:cxnSpMk id="3" creationId="{BE5CABE3-D2DD-22A1-8A25-D8E9ED4093BF}"/>
          </ac:cxnSpMkLst>
        </pc:cxnChg>
      </pc:sldChg>
      <pc:sldChg chg="addSp delSp modSp new mod modClrScheme chgLayout">
        <pc:chgData name="Nathalie Cordeau" userId="6d1f4489-3c3d-4293-b55f-302d051ee8f2" providerId="ADAL" clId="{3AEFD9ED-A90F-4967-B8A6-5B2EBEA5819B}" dt="2023-04-27T12:30:15.339" v="73" actId="14100"/>
        <pc:sldMkLst>
          <pc:docMk/>
          <pc:sldMk cId="2301693357" sldId="288"/>
        </pc:sldMkLst>
        <pc:spChg chg="del mod ord">
          <ac:chgData name="Nathalie Cordeau" userId="6d1f4489-3c3d-4293-b55f-302d051ee8f2" providerId="ADAL" clId="{3AEFD9ED-A90F-4967-B8A6-5B2EBEA5819B}" dt="2023-04-27T12:18:36.685" v="19" actId="700"/>
          <ac:spMkLst>
            <pc:docMk/>
            <pc:sldMk cId="2301693357" sldId="288"/>
            <ac:spMk id="2" creationId="{FA7BF022-7F24-0790-7036-B174642E24A6}"/>
          </ac:spMkLst>
        </pc:spChg>
        <pc:spChg chg="del">
          <ac:chgData name="Nathalie Cordeau" userId="6d1f4489-3c3d-4293-b55f-302d051ee8f2" providerId="ADAL" clId="{3AEFD9ED-A90F-4967-B8A6-5B2EBEA5819B}" dt="2023-04-27T12:18:36.685" v="19" actId="700"/>
          <ac:spMkLst>
            <pc:docMk/>
            <pc:sldMk cId="2301693357" sldId="288"/>
            <ac:spMk id="3" creationId="{299BF587-77AF-F3E4-70C3-496C5B68B024}"/>
          </ac:spMkLst>
        </pc:spChg>
        <pc:spChg chg="add mod ord">
          <ac:chgData name="Nathalie Cordeau" userId="6d1f4489-3c3d-4293-b55f-302d051ee8f2" providerId="ADAL" clId="{3AEFD9ED-A90F-4967-B8A6-5B2EBEA5819B}" dt="2023-04-27T12:19:04.268" v="21"/>
          <ac:spMkLst>
            <pc:docMk/>
            <pc:sldMk cId="2301693357" sldId="288"/>
            <ac:spMk id="4" creationId="{F9FF339C-6734-073A-BA22-E37995EF8A21}"/>
          </ac:spMkLst>
        </pc:spChg>
        <pc:spChg chg="add mod ord">
          <ac:chgData name="Nathalie Cordeau" userId="6d1f4489-3c3d-4293-b55f-302d051ee8f2" providerId="ADAL" clId="{3AEFD9ED-A90F-4967-B8A6-5B2EBEA5819B}" dt="2023-04-27T12:29:15.048" v="71" actId="20577"/>
          <ac:spMkLst>
            <pc:docMk/>
            <pc:sldMk cId="2301693357" sldId="288"/>
            <ac:spMk id="5" creationId="{38AEEE02-1D1E-65AB-6D1E-B064F61AF0E4}"/>
          </ac:spMkLst>
        </pc:spChg>
        <pc:picChg chg="add mod">
          <ac:chgData name="Nathalie Cordeau" userId="6d1f4489-3c3d-4293-b55f-302d051ee8f2" providerId="ADAL" clId="{3AEFD9ED-A90F-4967-B8A6-5B2EBEA5819B}" dt="2023-04-27T12:29:12.500" v="70" actId="1076"/>
          <ac:picMkLst>
            <pc:docMk/>
            <pc:sldMk cId="2301693357" sldId="288"/>
            <ac:picMk id="7" creationId="{13A526E1-010F-41F6-8538-430353D3A14F}"/>
          </ac:picMkLst>
        </pc:picChg>
        <pc:picChg chg="add mod">
          <ac:chgData name="Nathalie Cordeau" userId="6d1f4489-3c3d-4293-b55f-302d051ee8f2" providerId="ADAL" clId="{3AEFD9ED-A90F-4967-B8A6-5B2EBEA5819B}" dt="2023-04-27T12:30:15.339" v="73" actId="14100"/>
          <ac:picMkLst>
            <pc:docMk/>
            <pc:sldMk cId="2301693357" sldId="288"/>
            <ac:picMk id="9" creationId="{B18A2D6B-C37B-C2DB-C852-EA7CBD68D823}"/>
          </ac:picMkLst>
        </pc:picChg>
      </pc:sldChg>
      <pc:sldChg chg="addSp delSp modSp new mod modClrScheme chgLayout">
        <pc:chgData name="Nathalie Cordeau" userId="6d1f4489-3c3d-4293-b55f-302d051ee8f2" providerId="ADAL" clId="{3AEFD9ED-A90F-4967-B8A6-5B2EBEA5819B}" dt="2023-04-27T12:31:37.697" v="78" actId="1076"/>
        <pc:sldMkLst>
          <pc:docMk/>
          <pc:sldMk cId="3714362016" sldId="289"/>
        </pc:sldMkLst>
        <pc:spChg chg="del mod ord">
          <ac:chgData name="Nathalie Cordeau" userId="6d1f4489-3c3d-4293-b55f-302d051ee8f2" providerId="ADAL" clId="{3AEFD9ED-A90F-4967-B8A6-5B2EBEA5819B}" dt="2023-04-27T12:18:40.125" v="20" actId="700"/>
          <ac:spMkLst>
            <pc:docMk/>
            <pc:sldMk cId="3714362016" sldId="289"/>
            <ac:spMk id="2" creationId="{BF57EF0F-3F6A-43D4-B6D9-F841E3A55C6F}"/>
          </ac:spMkLst>
        </pc:spChg>
        <pc:spChg chg="del">
          <ac:chgData name="Nathalie Cordeau" userId="6d1f4489-3c3d-4293-b55f-302d051ee8f2" providerId="ADAL" clId="{3AEFD9ED-A90F-4967-B8A6-5B2EBEA5819B}" dt="2023-04-27T12:18:40.125" v="20" actId="700"/>
          <ac:spMkLst>
            <pc:docMk/>
            <pc:sldMk cId="3714362016" sldId="289"/>
            <ac:spMk id="3" creationId="{F7BC555F-5A32-5772-F6A7-315108C14C1D}"/>
          </ac:spMkLst>
        </pc:spChg>
        <pc:spChg chg="add mod ord">
          <ac:chgData name="Nathalie Cordeau" userId="6d1f4489-3c3d-4293-b55f-302d051ee8f2" providerId="ADAL" clId="{3AEFD9ED-A90F-4967-B8A6-5B2EBEA5819B}" dt="2023-04-27T12:19:23.389" v="23" actId="108"/>
          <ac:spMkLst>
            <pc:docMk/>
            <pc:sldMk cId="3714362016" sldId="289"/>
            <ac:spMk id="4" creationId="{8BEBC917-0F6F-E0B1-A269-94B2D2D66F81}"/>
          </ac:spMkLst>
        </pc:spChg>
        <pc:spChg chg="add del mod ord">
          <ac:chgData name="Nathalie Cordeau" userId="6d1f4489-3c3d-4293-b55f-302d051ee8f2" providerId="ADAL" clId="{3AEFD9ED-A90F-4967-B8A6-5B2EBEA5819B}" dt="2023-04-27T12:31:35.553" v="77" actId="478"/>
          <ac:spMkLst>
            <pc:docMk/>
            <pc:sldMk cId="3714362016" sldId="289"/>
            <ac:spMk id="5" creationId="{F69423B3-523F-7B5B-10D4-FEA015139334}"/>
          </ac:spMkLst>
        </pc:spChg>
        <pc:picChg chg="add mod">
          <ac:chgData name="Nathalie Cordeau" userId="6d1f4489-3c3d-4293-b55f-302d051ee8f2" providerId="ADAL" clId="{3AEFD9ED-A90F-4967-B8A6-5B2EBEA5819B}" dt="2023-04-27T12:31:37.697" v="78" actId="1076"/>
          <ac:picMkLst>
            <pc:docMk/>
            <pc:sldMk cId="3714362016" sldId="289"/>
            <ac:picMk id="7" creationId="{A0311B4E-8606-B5B9-D646-15798182D60A}"/>
          </ac:picMkLst>
        </pc:picChg>
      </pc:sldChg>
      <pc:sldChg chg="addSp delSp modSp new mod ord modClrScheme chgLayout">
        <pc:chgData name="Nathalie Cordeau" userId="6d1f4489-3c3d-4293-b55f-302d051ee8f2" providerId="ADAL" clId="{3AEFD9ED-A90F-4967-B8A6-5B2EBEA5819B}" dt="2023-04-27T12:36:53.441" v="108" actId="1076"/>
        <pc:sldMkLst>
          <pc:docMk/>
          <pc:sldMk cId="2252435233" sldId="290"/>
        </pc:sldMkLst>
        <pc:spChg chg="del mod ord">
          <ac:chgData name="Nathalie Cordeau" userId="6d1f4489-3c3d-4293-b55f-302d051ee8f2" providerId="ADAL" clId="{3AEFD9ED-A90F-4967-B8A6-5B2EBEA5819B}" dt="2023-04-27T12:32:40.832" v="87" actId="700"/>
          <ac:spMkLst>
            <pc:docMk/>
            <pc:sldMk cId="2252435233" sldId="290"/>
            <ac:spMk id="2" creationId="{C2FCB475-6D63-9924-D76A-2D92E49684E4}"/>
          </ac:spMkLst>
        </pc:spChg>
        <pc:spChg chg="del">
          <ac:chgData name="Nathalie Cordeau" userId="6d1f4489-3c3d-4293-b55f-302d051ee8f2" providerId="ADAL" clId="{3AEFD9ED-A90F-4967-B8A6-5B2EBEA5819B}" dt="2023-04-27T12:32:40.832" v="87" actId="700"/>
          <ac:spMkLst>
            <pc:docMk/>
            <pc:sldMk cId="2252435233" sldId="290"/>
            <ac:spMk id="3" creationId="{DB9F555E-53EB-27BD-8B23-38405F9B82A3}"/>
          </ac:spMkLst>
        </pc:spChg>
        <pc:spChg chg="add mod ord">
          <ac:chgData name="Nathalie Cordeau" userId="6d1f4489-3c3d-4293-b55f-302d051ee8f2" providerId="ADAL" clId="{3AEFD9ED-A90F-4967-B8A6-5B2EBEA5819B}" dt="2023-04-27T12:32:48.595" v="88"/>
          <ac:spMkLst>
            <pc:docMk/>
            <pc:sldMk cId="2252435233" sldId="290"/>
            <ac:spMk id="5" creationId="{A8979801-E2D4-1AA4-F619-38925F8E3614}"/>
          </ac:spMkLst>
        </pc:spChg>
        <pc:spChg chg="add del mod ord">
          <ac:chgData name="Nathalie Cordeau" userId="6d1f4489-3c3d-4293-b55f-302d051ee8f2" providerId="ADAL" clId="{3AEFD9ED-A90F-4967-B8A6-5B2EBEA5819B}" dt="2023-04-27T12:34:35.227" v="96"/>
          <ac:spMkLst>
            <pc:docMk/>
            <pc:sldMk cId="2252435233" sldId="290"/>
            <ac:spMk id="6" creationId="{F90D5B3E-F6F6-AD60-992E-F12B3F009D17}"/>
          </ac:spMkLst>
        </pc:spChg>
        <pc:spChg chg="add del mod">
          <ac:chgData name="Nathalie Cordeau" userId="6d1f4489-3c3d-4293-b55f-302d051ee8f2" providerId="ADAL" clId="{3AEFD9ED-A90F-4967-B8A6-5B2EBEA5819B}" dt="2023-04-27T12:36:45.895" v="105" actId="478"/>
          <ac:spMkLst>
            <pc:docMk/>
            <pc:sldMk cId="2252435233" sldId="290"/>
            <ac:spMk id="8" creationId="{F97AAA2A-26AD-6A97-9926-187EFBB42AA0}"/>
          </ac:spMkLst>
        </pc:spChg>
        <pc:spChg chg="add del mod">
          <ac:chgData name="Nathalie Cordeau" userId="6d1f4489-3c3d-4293-b55f-302d051ee8f2" providerId="ADAL" clId="{3AEFD9ED-A90F-4967-B8A6-5B2EBEA5819B}" dt="2023-04-27T12:36:43.174" v="103" actId="478"/>
          <ac:spMkLst>
            <pc:docMk/>
            <pc:sldMk cId="2252435233" sldId="290"/>
            <ac:spMk id="9" creationId="{974BD817-0A75-9636-6E2F-73D158E020AA}"/>
          </ac:spMkLst>
        </pc:spChg>
        <pc:picChg chg="add del mod">
          <ac:chgData name="Nathalie Cordeau" userId="6d1f4489-3c3d-4293-b55f-302d051ee8f2" providerId="ADAL" clId="{3AEFD9ED-A90F-4967-B8A6-5B2EBEA5819B}" dt="2023-04-27T12:35:18.920" v="98" actId="478"/>
          <ac:picMkLst>
            <pc:docMk/>
            <pc:sldMk cId="2252435233" sldId="290"/>
            <ac:picMk id="4" creationId="{F1264B22-DDC5-68A6-E8FB-69DC8FFCF762}"/>
          </ac:picMkLst>
        </pc:picChg>
        <pc:picChg chg="add del mod">
          <ac:chgData name="Nathalie Cordeau" userId="6d1f4489-3c3d-4293-b55f-302d051ee8f2" providerId="ADAL" clId="{3AEFD9ED-A90F-4967-B8A6-5B2EBEA5819B}" dt="2023-04-27T12:36:44.200" v="104" actId="478"/>
          <ac:picMkLst>
            <pc:docMk/>
            <pc:sldMk cId="2252435233" sldId="290"/>
            <ac:picMk id="7" creationId="{427B8EC7-131B-8038-08F2-ABFCF9BC219B}"/>
          </ac:picMkLst>
        </pc:picChg>
        <pc:picChg chg="add del mod">
          <ac:chgData name="Nathalie Cordeau" userId="6d1f4489-3c3d-4293-b55f-302d051ee8f2" providerId="ADAL" clId="{3AEFD9ED-A90F-4967-B8A6-5B2EBEA5819B}" dt="2023-04-27T12:36:16.351" v="101" actId="478"/>
          <ac:picMkLst>
            <pc:docMk/>
            <pc:sldMk cId="2252435233" sldId="290"/>
            <ac:picMk id="2050" creationId="{1A711047-5445-4718-18AA-DF8489867E81}"/>
          </ac:picMkLst>
        </pc:picChg>
        <pc:picChg chg="add mod">
          <ac:chgData name="Nathalie Cordeau" userId="6d1f4489-3c3d-4293-b55f-302d051ee8f2" providerId="ADAL" clId="{3AEFD9ED-A90F-4967-B8A6-5B2EBEA5819B}" dt="2023-04-27T12:36:53.441" v="108" actId="1076"/>
          <ac:picMkLst>
            <pc:docMk/>
            <pc:sldMk cId="2252435233" sldId="290"/>
            <ac:picMk id="2052" creationId="{96BFD6A0-2C7A-A31D-FE87-FB5725A6E0FA}"/>
          </ac:picMkLst>
        </pc:picChg>
      </pc:sldChg>
    </pc:docChg>
  </pc:docChgLst>
  <pc:docChgLst>
    <pc:chgData name="Benjamin TITEUX" userId="a162ce39-9f95-464a-bcfb-4807a44df959" providerId="ADAL" clId="{FC1D0BD0-AE96-4350-B469-9FC277FBE352}"/>
    <pc:docChg chg="undo custSel modSld">
      <pc:chgData name="Benjamin TITEUX" userId="a162ce39-9f95-464a-bcfb-4807a44df959" providerId="ADAL" clId="{FC1D0BD0-AE96-4350-B469-9FC277FBE352}" dt="2023-04-28T09:29:10.180" v="1222" actId="6549"/>
      <pc:docMkLst>
        <pc:docMk/>
      </pc:docMkLst>
      <pc:sldChg chg="addSp modSp mod modClrScheme chgLayout modNotesTx">
        <pc:chgData name="Benjamin TITEUX" userId="a162ce39-9f95-464a-bcfb-4807a44df959" providerId="ADAL" clId="{FC1D0BD0-AE96-4350-B469-9FC277FBE352}" dt="2023-04-28T09:29:10.180" v="1222" actId="6549"/>
        <pc:sldMkLst>
          <pc:docMk/>
          <pc:sldMk cId="806055676" sldId="265"/>
        </pc:sldMkLst>
        <pc:spChg chg="mod ord">
          <ac:chgData name="Benjamin TITEUX" userId="a162ce39-9f95-464a-bcfb-4807a44df959" providerId="ADAL" clId="{FC1D0BD0-AE96-4350-B469-9FC277FBE352}" dt="2023-04-28T09:21:30.438" v="690" actId="700"/>
          <ac:spMkLst>
            <pc:docMk/>
            <pc:sldMk cId="806055676" sldId="265"/>
            <ac:spMk id="2" creationId="{00000000-0000-0000-0000-000000000000}"/>
          </ac:spMkLst>
        </pc:spChg>
        <pc:spChg chg="mod ord">
          <ac:chgData name="Benjamin TITEUX" userId="a162ce39-9f95-464a-bcfb-4807a44df959" providerId="ADAL" clId="{FC1D0BD0-AE96-4350-B469-9FC277FBE352}" dt="2023-04-28T09:21:51.501" v="698" actId="1076"/>
          <ac:spMkLst>
            <pc:docMk/>
            <pc:sldMk cId="806055676" sldId="265"/>
            <ac:spMk id="3" creationId="{00000000-0000-0000-0000-000000000000}"/>
          </ac:spMkLst>
        </pc:spChg>
        <pc:spChg chg="mod ord">
          <ac:chgData name="Benjamin TITEUX" userId="a162ce39-9f95-464a-bcfb-4807a44df959" providerId="ADAL" clId="{FC1D0BD0-AE96-4350-B469-9FC277FBE352}" dt="2023-04-28T09:21:30.438" v="690" actId="700"/>
          <ac:spMkLst>
            <pc:docMk/>
            <pc:sldMk cId="806055676" sldId="265"/>
            <ac:spMk id="4" creationId="{00000000-0000-0000-0000-000000000000}"/>
          </ac:spMkLst>
        </pc:spChg>
        <pc:spChg chg="add mod ord">
          <ac:chgData name="Benjamin TITEUX" userId="a162ce39-9f95-464a-bcfb-4807a44df959" providerId="ADAL" clId="{FC1D0BD0-AE96-4350-B469-9FC277FBE352}" dt="2023-04-28T09:21:37.932" v="692" actId="1076"/>
          <ac:spMkLst>
            <pc:docMk/>
            <pc:sldMk cId="806055676" sldId="265"/>
            <ac:spMk id="6" creationId="{71521FCC-12A5-236B-9055-3FA426FBFD61}"/>
          </ac:spMkLst>
        </pc:spChg>
      </pc:sldChg>
    </pc:docChg>
  </pc:docChgLst>
  <pc:docChgLst>
    <pc:chgData name="Christian LAGRANGE" userId="34898bb6-cd7a-4983-89af-c0636eca9387" providerId="ADAL" clId="{25B8FC61-5B6E-404F-B049-93B402006BEB}"/>
    <pc:docChg chg="custSel modSld">
      <pc:chgData name="Christian LAGRANGE" userId="34898bb6-cd7a-4983-89af-c0636eca9387" providerId="ADAL" clId="{25B8FC61-5B6E-404F-B049-93B402006BEB}" dt="2023-05-09T11:55:36.762" v="18" actId="14100"/>
      <pc:docMkLst>
        <pc:docMk/>
      </pc:docMkLst>
      <pc:sldChg chg="delSp modSp mod">
        <pc:chgData name="Christian LAGRANGE" userId="34898bb6-cd7a-4983-89af-c0636eca9387" providerId="ADAL" clId="{25B8FC61-5B6E-404F-B049-93B402006BEB}" dt="2023-05-09T11:49:11.686" v="1" actId="14100"/>
        <pc:sldMkLst>
          <pc:docMk/>
          <pc:sldMk cId="4236387979" sldId="268"/>
        </pc:sldMkLst>
        <pc:spChg chg="mod">
          <ac:chgData name="Christian LAGRANGE" userId="34898bb6-cd7a-4983-89af-c0636eca9387" providerId="ADAL" clId="{25B8FC61-5B6E-404F-B049-93B402006BEB}" dt="2023-05-09T11:49:11.686" v="1" actId="14100"/>
          <ac:spMkLst>
            <pc:docMk/>
            <pc:sldMk cId="4236387979" sldId="268"/>
            <ac:spMk id="3" creationId="{00000000-0000-0000-0000-000000000000}"/>
          </ac:spMkLst>
        </pc:spChg>
        <pc:spChg chg="del">
          <ac:chgData name="Christian LAGRANGE" userId="34898bb6-cd7a-4983-89af-c0636eca9387" providerId="ADAL" clId="{25B8FC61-5B6E-404F-B049-93B402006BEB}" dt="2023-05-09T11:49:05.679" v="0" actId="478"/>
          <ac:spMkLst>
            <pc:docMk/>
            <pc:sldMk cId="4236387979" sldId="268"/>
            <ac:spMk id="5" creationId="{42BC946B-02A3-0962-70C3-BB3E6060A205}"/>
          </ac:spMkLst>
        </pc:spChg>
      </pc:sldChg>
      <pc:sldChg chg="delSp modSp mod">
        <pc:chgData name="Christian LAGRANGE" userId="34898bb6-cd7a-4983-89af-c0636eca9387" providerId="ADAL" clId="{25B8FC61-5B6E-404F-B049-93B402006BEB}" dt="2023-05-09T11:50:14.005" v="6" actId="1076"/>
        <pc:sldMkLst>
          <pc:docMk/>
          <pc:sldMk cId="4262589002" sldId="269"/>
        </pc:sldMkLst>
        <pc:spChg chg="mod">
          <ac:chgData name="Christian LAGRANGE" userId="34898bb6-cd7a-4983-89af-c0636eca9387" providerId="ADAL" clId="{25B8FC61-5B6E-404F-B049-93B402006BEB}" dt="2023-05-09T11:50:14.005" v="6" actId="1076"/>
          <ac:spMkLst>
            <pc:docMk/>
            <pc:sldMk cId="4262589002" sldId="269"/>
            <ac:spMk id="3" creationId="{00000000-0000-0000-0000-000000000000}"/>
          </ac:spMkLst>
        </pc:spChg>
        <pc:spChg chg="mod">
          <ac:chgData name="Christian LAGRANGE" userId="34898bb6-cd7a-4983-89af-c0636eca9387" providerId="ADAL" clId="{25B8FC61-5B6E-404F-B049-93B402006BEB}" dt="2023-05-09T11:49:52.413" v="4" actId="14100"/>
          <ac:spMkLst>
            <pc:docMk/>
            <pc:sldMk cId="4262589002" sldId="269"/>
            <ac:spMk id="5" creationId="{AD5A6743-9D51-4490-8043-63DD869E66E4}"/>
          </ac:spMkLst>
        </pc:spChg>
        <pc:spChg chg="del">
          <ac:chgData name="Christian LAGRANGE" userId="34898bb6-cd7a-4983-89af-c0636eca9387" providerId="ADAL" clId="{25B8FC61-5B6E-404F-B049-93B402006BEB}" dt="2023-05-09T11:49:44.867" v="2" actId="478"/>
          <ac:spMkLst>
            <pc:docMk/>
            <pc:sldMk cId="4262589002" sldId="269"/>
            <ac:spMk id="6" creationId="{6E327B02-764F-69EF-98A6-3BABD15C85F6}"/>
          </ac:spMkLst>
        </pc:spChg>
      </pc:sldChg>
      <pc:sldChg chg="delSp modSp mod">
        <pc:chgData name="Christian LAGRANGE" userId="34898bb6-cd7a-4983-89af-c0636eca9387" providerId="ADAL" clId="{25B8FC61-5B6E-404F-B049-93B402006BEB}" dt="2023-05-09T11:51:31.880" v="9" actId="14100"/>
        <pc:sldMkLst>
          <pc:docMk/>
          <pc:sldMk cId="77053794" sldId="270"/>
        </pc:sldMkLst>
        <pc:spChg chg="mod">
          <ac:chgData name="Christian LAGRANGE" userId="34898bb6-cd7a-4983-89af-c0636eca9387" providerId="ADAL" clId="{25B8FC61-5B6E-404F-B049-93B402006BEB}" dt="2023-05-09T11:51:31.880" v="9" actId="14100"/>
          <ac:spMkLst>
            <pc:docMk/>
            <pc:sldMk cId="77053794" sldId="270"/>
            <ac:spMk id="3" creationId="{00000000-0000-0000-0000-000000000000}"/>
          </ac:spMkLst>
        </pc:spChg>
        <pc:spChg chg="del">
          <ac:chgData name="Christian LAGRANGE" userId="34898bb6-cd7a-4983-89af-c0636eca9387" providerId="ADAL" clId="{25B8FC61-5B6E-404F-B049-93B402006BEB}" dt="2023-05-09T11:50:34.467" v="7" actId="478"/>
          <ac:spMkLst>
            <pc:docMk/>
            <pc:sldMk cId="77053794" sldId="270"/>
            <ac:spMk id="5" creationId="{088CA96E-1B39-B409-AED2-B1D58F5746A7}"/>
          </ac:spMkLst>
        </pc:spChg>
      </pc:sldChg>
      <pc:sldChg chg="delSp mod">
        <pc:chgData name="Christian LAGRANGE" userId="34898bb6-cd7a-4983-89af-c0636eca9387" providerId="ADAL" clId="{25B8FC61-5B6E-404F-B049-93B402006BEB}" dt="2023-05-09T11:54:20" v="13" actId="478"/>
        <pc:sldMkLst>
          <pc:docMk/>
          <pc:sldMk cId="2779685698" sldId="272"/>
        </pc:sldMkLst>
        <pc:spChg chg="del">
          <ac:chgData name="Christian LAGRANGE" userId="34898bb6-cd7a-4983-89af-c0636eca9387" providerId="ADAL" clId="{25B8FC61-5B6E-404F-B049-93B402006BEB}" dt="2023-05-09T11:54:20" v="13" actId="478"/>
          <ac:spMkLst>
            <pc:docMk/>
            <pc:sldMk cId="2779685698" sldId="272"/>
            <ac:spMk id="5" creationId="{54985DD7-C450-5FB0-9B89-12BC498461E7}"/>
          </ac:spMkLst>
        </pc:spChg>
      </pc:sldChg>
      <pc:sldChg chg="delSp modSp mod">
        <pc:chgData name="Christian LAGRANGE" userId="34898bb6-cd7a-4983-89af-c0636eca9387" providerId="ADAL" clId="{25B8FC61-5B6E-404F-B049-93B402006BEB}" dt="2023-05-09T11:54:44.186" v="15" actId="1076"/>
        <pc:sldMkLst>
          <pc:docMk/>
          <pc:sldMk cId="621177666" sldId="273"/>
        </pc:sldMkLst>
        <pc:spChg chg="mod">
          <ac:chgData name="Christian LAGRANGE" userId="34898bb6-cd7a-4983-89af-c0636eca9387" providerId="ADAL" clId="{25B8FC61-5B6E-404F-B049-93B402006BEB}" dt="2023-05-09T11:54:44.186" v="15" actId="1076"/>
          <ac:spMkLst>
            <pc:docMk/>
            <pc:sldMk cId="621177666" sldId="273"/>
            <ac:spMk id="3" creationId="{00000000-0000-0000-0000-000000000000}"/>
          </ac:spMkLst>
        </pc:spChg>
        <pc:spChg chg="del">
          <ac:chgData name="Christian LAGRANGE" userId="34898bb6-cd7a-4983-89af-c0636eca9387" providerId="ADAL" clId="{25B8FC61-5B6E-404F-B049-93B402006BEB}" dt="2023-05-09T11:54:36.614" v="14" actId="478"/>
          <ac:spMkLst>
            <pc:docMk/>
            <pc:sldMk cId="621177666" sldId="273"/>
            <ac:spMk id="6" creationId="{42CAAD04-5618-BA2F-5592-D706B079CFED}"/>
          </ac:spMkLst>
        </pc:spChg>
      </pc:sldChg>
      <pc:sldChg chg="modSp mod">
        <pc:chgData name="Christian LAGRANGE" userId="34898bb6-cd7a-4983-89af-c0636eca9387" providerId="ADAL" clId="{25B8FC61-5B6E-404F-B049-93B402006BEB}" dt="2023-05-09T11:51:54.380" v="12" actId="1076"/>
        <pc:sldMkLst>
          <pc:docMk/>
          <pc:sldMk cId="1857430828" sldId="280"/>
        </pc:sldMkLst>
        <pc:spChg chg="mod">
          <ac:chgData name="Christian LAGRANGE" userId="34898bb6-cd7a-4983-89af-c0636eca9387" providerId="ADAL" clId="{25B8FC61-5B6E-404F-B049-93B402006BEB}" dt="2023-05-09T11:51:54.380" v="12" actId="1076"/>
          <ac:spMkLst>
            <pc:docMk/>
            <pc:sldMk cId="1857430828" sldId="280"/>
            <ac:spMk id="3" creationId="{00000000-0000-0000-0000-000000000000}"/>
          </ac:spMkLst>
        </pc:spChg>
      </pc:sldChg>
      <pc:sldChg chg="delSp modSp mod">
        <pc:chgData name="Christian LAGRANGE" userId="34898bb6-cd7a-4983-89af-c0636eca9387" providerId="ADAL" clId="{25B8FC61-5B6E-404F-B049-93B402006BEB}" dt="2023-05-09T11:55:36.762" v="18" actId="14100"/>
        <pc:sldMkLst>
          <pc:docMk/>
          <pc:sldMk cId="1661717586" sldId="284"/>
        </pc:sldMkLst>
        <pc:spChg chg="mod">
          <ac:chgData name="Christian LAGRANGE" userId="34898bb6-cd7a-4983-89af-c0636eca9387" providerId="ADAL" clId="{25B8FC61-5B6E-404F-B049-93B402006BEB}" dt="2023-05-09T11:55:36.762" v="18" actId="14100"/>
          <ac:spMkLst>
            <pc:docMk/>
            <pc:sldMk cId="1661717586" sldId="284"/>
            <ac:spMk id="2" creationId="{77BAC23D-B454-646C-27F8-6500AA36DAF2}"/>
          </ac:spMkLst>
        </pc:spChg>
        <pc:spChg chg="del">
          <ac:chgData name="Christian LAGRANGE" userId="34898bb6-cd7a-4983-89af-c0636eca9387" providerId="ADAL" clId="{25B8FC61-5B6E-404F-B049-93B402006BEB}" dt="2023-05-09T11:55:29.720" v="16" actId="478"/>
          <ac:spMkLst>
            <pc:docMk/>
            <pc:sldMk cId="1661717586" sldId="284"/>
            <ac:spMk id="3" creationId="{C48BFB28-D0C7-7B2A-4A83-5982DB772B16}"/>
          </ac:spMkLst>
        </pc:spChg>
      </pc:sldChg>
    </pc:docChg>
  </pc:docChgLst>
  <pc:docChgLst>
    <pc:chgData name="Guillaume Lesur" userId="cdb45b52-b811-4338-85f2-a66c25d43418" providerId="ADAL" clId="{1D5A8B42-603E-4636-8F9C-6CF83468B325}"/>
    <pc:docChg chg="undo custSel delSld modSld delSection modSection">
      <pc:chgData name="Guillaume Lesur" userId="cdb45b52-b811-4338-85f2-a66c25d43418" providerId="ADAL" clId="{1D5A8B42-603E-4636-8F9C-6CF83468B325}" dt="2023-05-05T14:10:29.662" v="2198" actId="478"/>
      <pc:docMkLst>
        <pc:docMk/>
      </pc:docMkLst>
      <pc:sldChg chg="modNotesTx">
        <pc:chgData name="Guillaume Lesur" userId="cdb45b52-b811-4338-85f2-a66c25d43418" providerId="ADAL" clId="{1D5A8B42-603E-4636-8F9C-6CF83468B325}" dt="2023-05-05T13:03:14.483" v="996" actId="20577"/>
        <pc:sldMkLst>
          <pc:docMk/>
          <pc:sldMk cId="3832127157" sldId="260"/>
        </pc:sldMkLst>
      </pc:sldChg>
      <pc:sldChg chg="addSp delSp modSp mod modNotesTx">
        <pc:chgData name="Guillaume Lesur" userId="cdb45b52-b811-4338-85f2-a66c25d43418" providerId="ADAL" clId="{1D5A8B42-603E-4636-8F9C-6CF83468B325}" dt="2023-05-05T11:48:00.333" v="574" actId="478"/>
        <pc:sldMkLst>
          <pc:docMk/>
          <pc:sldMk cId="806055676" sldId="265"/>
        </pc:sldMkLst>
        <pc:spChg chg="mod">
          <ac:chgData name="Guillaume Lesur" userId="cdb45b52-b811-4338-85f2-a66c25d43418" providerId="ADAL" clId="{1D5A8B42-603E-4636-8F9C-6CF83468B325}" dt="2023-04-27T12:23:32.754" v="1" actId="20577"/>
          <ac:spMkLst>
            <pc:docMk/>
            <pc:sldMk cId="806055676" sldId="265"/>
            <ac:spMk id="3" creationId="{00000000-0000-0000-0000-000000000000}"/>
          </ac:spMkLst>
        </pc:spChg>
        <pc:spChg chg="add del mod">
          <ac:chgData name="Guillaume Lesur" userId="cdb45b52-b811-4338-85f2-a66c25d43418" providerId="ADAL" clId="{1D5A8B42-603E-4636-8F9C-6CF83468B325}" dt="2023-05-05T11:47:56.427" v="573" actId="478"/>
          <ac:spMkLst>
            <pc:docMk/>
            <pc:sldMk cId="806055676" sldId="265"/>
            <ac:spMk id="5" creationId="{8889B652-DCE6-79C7-5C29-53FBEE15A38D}"/>
          </ac:spMkLst>
        </pc:spChg>
        <pc:spChg chg="del">
          <ac:chgData name="Guillaume Lesur" userId="cdb45b52-b811-4338-85f2-a66c25d43418" providerId="ADAL" clId="{1D5A8B42-603E-4636-8F9C-6CF83468B325}" dt="2023-05-05T11:48:00.333" v="574" actId="478"/>
          <ac:spMkLst>
            <pc:docMk/>
            <pc:sldMk cId="806055676" sldId="265"/>
            <ac:spMk id="6" creationId="{71521FCC-12A5-236B-9055-3FA426FBFD61}"/>
          </ac:spMkLst>
        </pc:spChg>
      </pc:sldChg>
      <pc:sldChg chg="addSp modSp mod">
        <pc:chgData name="Guillaume Lesur" userId="cdb45b52-b811-4338-85f2-a66c25d43418" providerId="ADAL" clId="{1D5A8B42-603E-4636-8F9C-6CF83468B325}" dt="2023-04-27T12:46:19.753" v="189" actId="20577"/>
        <pc:sldMkLst>
          <pc:docMk/>
          <pc:sldMk cId="718535989" sldId="266"/>
        </pc:sldMkLst>
        <pc:spChg chg="add mod">
          <ac:chgData name="Guillaume Lesur" userId="cdb45b52-b811-4338-85f2-a66c25d43418" providerId="ADAL" clId="{1D5A8B42-603E-4636-8F9C-6CF83468B325}" dt="2023-04-27T12:46:19.753" v="189" actId="20577"/>
          <ac:spMkLst>
            <pc:docMk/>
            <pc:sldMk cId="718535989" sldId="266"/>
            <ac:spMk id="3" creationId="{45A4AC49-5879-19C0-B6AA-FAA2FCC1DFD6}"/>
          </ac:spMkLst>
        </pc:spChg>
        <pc:spChg chg="mod">
          <ac:chgData name="Guillaume Lesur" userId="cdb45b52-b811-4338-85f2-a66c25d43418" providerId="ADAL" clId="{1D5A8B42-603E-4636-8F9C-6CF83468B325}" dt="2023-04-27T12:26:22.112" v="59" actId="20577"/>
          <ac:spMkLst>
            <pc:docMk/>
            <pc:sldMk cId="718535989" sldId="266"/>
            <ac:spMk id="4" creationId="{00000000-0000-0000-0000-000000000000}"/>
          </ac:spMkLst>
        </pc:spChg>
      </pc:sldChg>
      <pc:sldChg chg="del">
        <pc:chgData name="Guillaume Lesur" userId="cdb45b52-b811-4338-85f2-a66c25d43418" providerId="ADAL" clId="{1D5A8B42-603E-4636-8F9C-6CF83468B325}" dt="2023-04-27T12:45:51.652" v="186" actId="2696"/>
        <pc:sldMkLst>
          <pc:docMk/>
          <pc:sldMk cId="2398845346" sldId="267"/>
        </pc:sldMkLst>
      </pc:sldChg>
      <pc:sldChg chg="modNotesTx">
        <pc:chgData name="Guillaume Lesur" userId="cdb45b52-b811-4338-85f2-a66c25d43418" providerId="ADAL" clId="{1D5A8B42-603E-4636-8F9C-6CF83468B325}" dt="2023-05-05T13:13:24.844" v="1084" actId="20577"/>
        <pc:sldMkLst>
          <pc:docMk/>
          <pc:sldMk cId="4262589002" sldId="269"/>
        </pc:sldMkLst>
      </pc:sldChg>
      <pc:sldChg chg="modNotesTx">
        <pc:chgData name="Guillaume Lesur" userId="cdb45b52-b811-4338-85f2-a66c25d43418" providerId="ADAL" clId="{1D5A8B42-603E-4636-8F9C-6CF83468B325}" dt="2023-05-05T13:17:42.740" v="1315" actId="20577"/>
        <pc:sldMkLst>
          <pc:docMk/>
          <pc:sldMk cId="77053794" sldId="270"/>
        </pc:sldMkLst>
      </pc:sldChg>
      <pc:sldChg chg="addSp delSp modSp mod modNotesTx">
        <pc:chgData name="Guillaume Lesur" userId="cdb45b52-b811-4338-85f2-a66c25d43418" providerId="ADAL" clId="{1D5A8B42-603E-4636-8F9C-6CF83468B325}" dt="2023-05-05T13:42:05.574" v="2177"/>
        <pc:sldMkLst>
          <pc:docMk/>
          <pc:sldMk cId="1988599808" sldId="271"/>
        </pc:sldMkLst>
        <pc:spChg chg="add del mod">
          <ac:chgData name="Guillaume Lesur" userId="cdb45b52-b811-4338-85f2-a66c25d43418" providerId="ADAL" clId="{1D5A8B42-603E-4636-8F9C-6CF83468B325}" dt="2023-05-05T13:38:49.122" v="1859" actId="478"/>
          <ac:spMkLst>
            <pc:docMk/>
            <pc:sldMk cId="1988599808" sldId="271"/>
            <ac:spMk id="3" creationId="{27F4A426-E3BC-10A4-B5F1-7E9D2B9E2127}"/>
          </ac:spMkLst>
        </pc:spChg>
        <pc:spChg chg="del">
          <ac:chgData name="Guillaume Lesur" userId="cdb45b52-b811-4338-85f2-a66c25d43418" providerId="ADAL" clId="{1D5A8B42-603E-4636-8F9C-6CF83468B325}" dt="2023-05-05T13:24:41.721" v="1690" actId="478"/>
          <ac:spMkLst>
            <pc:docMk/>
            <pc:sldMk cId="1988599808" sldId="271"/>
            <ac:spMk id="5" creationId="{88A6455D-265F-9149-CBEC-BCC224541B51}"/>
          </ac:spMkLst>
        </pc:spChg>
      </pc:sldChg>
      <pc:sldChg chg="addSp modSp mod">
        <pc:chgData name="Guillaume Lesur" userId="cdb45b52-b811-4338-85f2-a66c25d43418" providerId="ADAL" clId="{1D5A8B42-603E-4636-8F9C-6CF83468B325}" dt="2023-04-27T12:42:41.155" v="185" actId="20577"/>
        <pc:sldMkLst>
          <pc:docMk/>
          <pc:sldMk cId="621177666" sldId="273"/>
        </pc:sldMkLst>
        <pc:spChg chg="add mod">
          <ac:chgData name="Guillaume Lesur" userId="cdb45b52-b811-4338-85f2-a66c25d43418" providerId="ADAL" clId="{1D5A8B42-603E-4636-8F9C-6CF83468B325}" dt="2023-04-27T12:42:41.155" v="185" actId="20577"/>
          <ac:spMkLst>
            <pc:docMk/>
            <pc:sldMk cId="621177666" sldId="273"/>
            <ac:spMk id="5" creationId="{FA58618F-9A28-24E4-F43E-ED5DCF5BCB89}"/>
          </ac:spMkLst>
        </pc:spChg>
      </pc:sldChg>
      <pc:sldChg chg="del">
        <pc:chgData name="Guillaume Lesur" userId="cdb45b52-b811-4338-85f2-a66c25d43418" providerId="ADAL" clId="{1D5A8B42-603E-4636-8F9C-6CF83468B325}" dt="2023-04-27T12:45:51.652" v="186" actId="2696"/>
        <pc:sldMkLst>
          <pc:docMk/>
          <pc:sldMk cId="2243159949" sldId="275"/>
        </pc:sldMkLst>
      </pc:sldChg>
      <pc:sldChg chg="del">
        <pc:chgData name="Guillaume Lesur" userId="cdb45b52-b811-4338-85f2-a66c25d43418" providerId="ADAL" clId="{1D5A8B42-603E-4636-8F9C-6CF83468B325}" dt="2023-04-27T12:45:51.652" v="186" actId="2696"/>
        <pc:sldMkLst>
          <pc:docMk/>
          <pc:sldMk cId="2515417103" sldId="277"/>
        </pc:sldMkLst>
      </pc:sldChg>
      <pc:sldChg chg="del">
        <pc:chgData name="Guillaume Lesur" userId="cdb45b52-b811-4338-85f2-a66c25d43418" providerId="ADAL" clId="{1D5A8B42-603E-4636-8F9C-6CF83468B325}" dt="2023-04-27T12:45:51.652" v="186" actId="2696"/>
        <pc:sldMkLst>
          <pc:docMk/>
          <pc:sldMk cId="2977395751" sldId="278"/>
        </pc:sldMkLst>
      </pc:sldChg>
      <pc:sldChg chg="del">
        <pc:chgData name="Guillaume Lesur" userId="cdb45b52-b811-4338-85f2-a66c25d43418" providerId="ADAL" clId="{1D5A8B42-603E-4636-8F9C-6CF83468B325}" dt="2023-04-27T12:45:51.652" v="186" actId="2696"/>
        <pc:sldMkLst>
          <pc:docMk/>
          <pc:sldMk cId="1847460789" sldId="279"/>
        </pc:sldMkLst>
      </pc:sldChg>
      <pc:sldChg chg="delSp modSp mod modNotesTx">
        <pc:chgData name="Guillaume Lesur" userId="cdb45b52-b811-4338-85f2-a66c25d43418" providerId="ADAL" clId="{1D5A8B42-603E-4636-8F9C-6CF83468B325}" dt="2023-05-05T14:10:29.662" v="2198" actId="478"/>
        <pc:sldMkLst>
          <pc:docMk/>
          <pc:sldMk cId="1857430828" sldId="280"/>
        </pc:sldMkLst>
        <pc:spChg chg="mod">
          <ac:chgData name="Guillaume Lesur" userId="cdb45b52-b811-4338-85f2-a66c25d43418" providerId="ADAL" clId="{1D5A8B42-603E-4636-8F9C-6CF83468B325}" dt="2023-05-05T13:18:13.940" v="1363" actId="20577"/>
          <ac:spMkLst>
            <pc:docMk/>
            <pc:sldMk cId="1857430828" sldId="280"/>
            <ac:spMk id="3" creationId="{00000000-0000-0000-0000-000000000000}"/>
          </ac:spMkLst>
        </pc:spChg>
        <pc:spChg chg="del">
          <ac:chgData name="Guillaume Lesur" userId="cdb45b52-b811-4338-85f2-a66c25d43418" providerId="ADAL" clId="{1D5A8B42-603E-4636-8F9C-6CF83468B325}" dt="2023-05-05T14:10:29.662" v="2198" actId="478"/>
          <ac:spMkLst>
            <pc:docMk/>
            <pc:sldMk cId="1857430828" sldId="280"/>
            <ac:spMk id="5" creationId="{0A995F03-2B6A-587C-8412-4CA09222ED4C}"/>
          </ac:spMkLst>
        </pc:spChg>
      </pc:sldChg>
      <pc:sldChg chg="del">
        <pc:chgData name="Guillaume Lesur" userId="cdb45b52-b811-4338-85f2-a66c25d43418" providerId="ADAL" clId="{1D5A8B42-603E-4636-8F9C-6CF83468B325}" dt="2023-04-27T12:45:51.652" v="186" actId="2696"/>
        <pc:sldMkLst>
          <pc:docMk/>
          <pc:sldMk cId="107502566" sldId="281"/>
        </pc:sldMkLst>
      </pc:sldChg>
      <pc:sldChg chg="del">
        <pc:chgData name="Guillaume Lesur" userId="cdb45b52-b811-4338-85f2-a66c25d43418" providerId="ADAL" clId="{1D5A8B42-603E-4636-8F9C-6CF83468B325}" dt="2023-04-27T12:45:51.652" v="186" actId="2696"/>
        <pc:sldMkLst>
          <pc:docMk/>
          <pc:sldMk cId="3551362511" sldId="282"/>
        </pc:sldMkLst>
      </pc:sldChg>
      <pc:sldChg chg="del">
        <pc:chgData name="Guillaume Lesur" userId="cdb45b52-b811-4338-85f2-a66c25d43418" providerId="ADAL" clId="{1D5A8B42-603E-4636-8F9C-6CF83468B325}" dt="2023-04-27T12:45:51.652" v="186" actId="2696"/>
        <pc:sldMkLst>
          <pc:docMk/>
          <pc:sldMk cId="1641265567" sldId="283"/>
        </pc:sldMkLst>
      </pc:sldChg>
      <pc:sldChg chg="addSp delSp modSp mod modNotesTx">
        <pc:chgData name="Guillaume Lesur" userId="cdb45b52-b811-4338-85f2-a66c25d43418" providerId="ADAL" clId="{1D5A8B42-603E-4636-8F9C-6CF83468B325}" dt="2023-05-05T13:07:20.663" v="1042" actId="478"/>
        <pc:sldMkLst>
          <pc:docMk/>
          <pc:sldMk cId="3320579276" sldId="285"/>
        </pc:sldMkLst>
        <pc:spChg chg="add del mod">
          <ac:chgData name="Guillaume Lesur" userId="cdb45b52-b811-4338-85f2-a66c25d43418" providerId="ADAL" clId="{1D5A8B42-603E-4636-8F9C-6CF83468B325}" dt="2023-05-05T13:07:20.663" v="1042" actId="478"/>
          <ac:spMkLst>
            <pc:docMk/>
            <pc:sldMk cId="3320579276" sldId="285"/>
            <ac:spMk id="2" creationId="{EF74D0A6-E1DB-6925-5967-B1AA73491BE4}"/>
          </ac:spMkLst>
        </pc:spChg>
        <pc:spChg chg="mod">
          <ac:chgData name="Guillaume Lesur" userId="cdb45b52-b811-4338-85f2-a66c25d43418" providerId="ADAL" clId="{1D5A8B42-603E-4636-8F9C-6CF83468B325}" dt="2023-05-05T11:52:00.986" v="605" actId="20577"/>
          <ac:spMkLst>
            <pc:docMk/>
            <pc:sldMk cId="3320579276" sldId="285"/>
            <ac:spMk id="16" creationId="{9E14842B-5D1B-1F73-ADFF-9A3C413A2A44}"/>
          </ac:spMkLst>
        </pc:spChg>
        <pc:picChg chg="mod">
          <ac:chgData name="Guillaume Lesur" userId="cdb45b52-b811-4338-85f2-a66c25d43418" providerId="ADAL" clId="{1D5A8B42-603E-4636-8F9C-6CF83468B325}" dt="2023-04-27T12:29:56.706" v="95" actId="1076"/>
          <ac:picMkLst>
            <pc:docMk/>
            <pc:sldMk cId="3320579276" sldId="285"/>
            <ac:picMk id="7" creationId="{ED48C135-B05C-5CC4-7B90-B0A491785470}"/>
          </ac:picMkLst>
        </pc:picChg>
      </pc:sldChg>
      <pc:sldChg chg="addSp delSp modSp mod">
        <pc:chgData name="Guillaume Lesur" userId="cdb45b52-b811-4338-85f2-a66c25d43418" providerId="ADAL" clId="{1D5A8B42-603E-4636-8F9C-6CF83468B325}" dt="2023-05-05T13:43:06.127" v="2185" actId="790"/>
        <pc:sldMkLst>
          <pc:docMk/>
          <pc:sldMk cId="2301693357" sldId="288"/>
        </pc:sldMkLst>
        <pc:spChg chg="del">
          <ac:chgData name="Guillaume Lesur" userId="cdb45b52-b811-4338-85f2-a66c25d43418" providerId="ADAL" clId="{1D5A8B42-603E-4636-8F9C-6CF83468B325}" dt="2023-05-05T13:42:37.185" v="2180" actId="478"/>
          <ac:spMkLst>
            <pc:docMk/>
            <pc:sldMk cId="2301693357" sldId="288"/>
            <ac:spMk id="2" creationId="{6F248479-6DBD-A8DC-7A1C-85B625C629A3}"/>
          </ac:spMkLst>
        </pc:spChg>
        <pc:spChg chg="mod">
          <ac:chgData name="Guillaume Lesur" userId="cdb45b52-b811-4338-85f2-a66c25d43418" providerId="ADAL" clId="{1D5A8B42-603E-4636-8F9C-6CF83468B325}" dt="2023-05-05T13:42:42.528" v="2182" actId="20577"/>
          <ac:spMkLst>
            <pc:docMk/>
            <pc:sldMk cId="2301693357" sldId="288"/>
            <ac:spMk id="4" creationId="{F9FF339C-6734-073A-BA22-E37995EF8A21}"/>
          </ac:spMkLst>
        </pc:spChg>
        <pc:spChg chg="mod">
          <ac:chgData name="Guillaume Lesur" userId="cdb45b52-b811-4338-85f2-a66c25d43418" providerId="ADAL" clId="{1D5A8B42-603E-4636-8F9C-6CF83468B325}" dt="2023-05-05T13:43:06.127" v="2185" actId="790"/>
          <ac:spMkLst>
            <pc:docMk/>
            <pc:sldMk cId="2301693357" sldId="288"/>
            <ac:spMk id="5" creationId="{38AEEE02-1D1E-65AB-6D1E-B064F61AF0E4}"/>
          </ac:spMkLst>
        </pc:spChg>
        <pc:spChg chg="add del mod">
          <ac:chgData name="Guillaume Lesur" userId="cdb45b52-b811-4338-85f2-a66c25d43418" providerId="ADAL" clId="{1D5A8B42-603E-4636-8F9C-6CF83468B325}" dt="2023-05-05T13:42:30.371" v="2178" actId="478"/>
          <ac:spMkLst>
            <pc:docMk/>
            <pc:sldMk cId="2301693357" sldId="288"/>
            <ac:spMk id="6" creationId="{CDEA29D0-0CB8-1ABC-F128-7B6F6B094610}"/>
          </ac:spMkLst>
        </pc:spChg>
        <pc:picChg chg="mod">
          <ac:chgData name="Guillaume Lesur" userId="cdb45b52-b811-4338-85f2-a66c25d43418" providerId="ADAL" clId="{1D5A8B42-603E-4636-8F9C-6CF83468B325}" dt="2023-05-05T13:42:34.993" v="2179" actId="1076"/>
          <ac:picMkLst>
            <pc:docMk/>
            <pc:sldMk cId="2301693357" sldId="288"/>
            <ac:picMk id="7" creationId="{13A526E1-010F-41F6-8538-430353D3A14F}"/>
          </ac:picMkLst>
        </pc:picChg>
        <pc:picChg chg="mod">
          <ac:chgData name="Guillaume Lesur" userId="cdb45b52-b811-4338-85f2-a66c25d43418" providerId="ADAL" clId="{1D5A8B42-603E-4636-8F9C-6CF83468B325}" dt="2023-05-05T13:42:54.856" v="2184" actId="1076"/>
          <ac:picMkLst>
            <pc:docMk/>
            <pc:sldMk cId="2301693357" sldId="288"/>
            <ac:picMk id="9" creationId="{B18A2D6B-C37B-C2DB-C852-EA7CBD68D823}"/>
          </ac:picMkLst>
        </pc:picChg>
      </pc:sldChg>
      <pc:sldChg chg="addSp delSp modSp mod modNotesTx">
        <pc:chgData name="Guillaume Lesur" userId="cdb45b52-b811-4338-85f2-a66c25d43418" providerId="ADAL" clId="{1D5A8B42-603E-4636-8F9C-6CF83468B325}" dt="2023-05-05T14:10:19.819" v="2197" actId="478"/>
        <pc:sldMkLst>
          <pc:docMk/>
          <pc:sldMk cId="3714362016" sldId="289"/>
        </pc:sldMkLst>
        <pc:spChg chg="del">
          <ac:chgData name="Guillaume Lesur" userId="cdb45b52-b811-4338-85f2-a66c25d43418" providerId="ADAL" clId="{1D5A8B42-603E-4636-8F9C-6CF83468B325}" dt="2023-05-05T14:06:28.451" v="2186" actId="478"/>
          <ac:spMkLst>
            <pc:docMk/>
            <pc:sldMk cId="3714362016" sldId="289"/>
            <ac:spMk id="2" creationId="{7563106E-3F97-F7A0-5A97-072C82FBA15A}"/>
          </ac:spMkLst>
        </pc:spChg>
        <pc:spChg chg="del">
          <ac:chgData name="Guillaume Lesur" userId="cdb45b52-b811-4338-85f2-a66c25d43418" providerId="ADAL" clId="{1D5A8B42-603E-4636-8F9C-6CF83468B325}" dt="2023-05-05T14:06:35.261" v="2192" actId="478"/>
          <ac:spMkLst>
            <pc:docMk/>
            <pc:sldMk cId="3714362016" sldId="289"/>
            <ac:spMk id="3" creationId="{A9C826D6-1806-73EA-63EF-5ACBAF911A72}"/>
          </ac:spMkLst>
        </pc:spChg>
        <pc:spChg chg="mod">
          <ac:chgData name="Guillaume Lesur" userId="cdb45b52-b811-4338-85f2-a66c25d43418" providerId="ADAL" clId="{1D5A8B42-603E-4636-8F9C-6CF83468B325}" dt="2023-05-05T14:06:32.561" v="2191" actId="20577"/>
          <ac:spMkLst>
            <pc:docMk/>
            <pc:sldMk cId="3714362016" sldId="289"/>
            <ac:spMk id="4" creationId="{8BEBC917-0F6F-E0B1-A269-94B2D2D66F81}"/>
          </ac:spMkLst>
        </pc:spChg>
        <pc:spChg chg="add del mod">
          <ac:chgData name="Guillaume Lesur" userId="cdb45b52-b811-4338-85f2-a66c25d43418" providerId="ADAL" clId="{1D5A8B42-603E-4636-8F9C-6CF83468B325}" dt="2023-05-05T14:10:19.819" v="2197" actId="478"/>
          <ac:spMkLst>
            <pc:docMk/>
            <pc:sldMk cId="3714362016" sldId="289"/>
            <ac:spMk id="6" creationId="{8B6C68F4-E19D-7DFD-7A3F-A7BCD1B80B1D}"/>
          </ac:spMkLst>
        </pc:spChg>
      </pc:sldChg>
      <pc:sldChg chg="addSp delSp modSp mod modNotesTx">
        <pc:chgData name="Guillaume Lesur" userId="cdb45b52-b811-4338-85f2-a66c25d43418" providerId="ADAL" clId="{1D5A8B42-603E-4636-8F9C-6CF83468B325}" dt="2023-05-05T13:10:11.271" v="1056" actId="20577"/>
        <pc:sldMkLst>
          <pc:docMk/>
          <pc:sldMk cId="2252435233" sldId="290"/>
        </pc:sldMkLst>
        <pc:spChg chg="mod">
          <ac:chgData name="Guillaume Lesur" userId="cdb45b52-b811-4338-85f2-a66c25d43418" providerId="ADAL" clId="{1D5A8B42-603E-4636-8F9C-6CF83468B325}" dt="2023-05-05T11:51:58.414" v="604" actId="20577"/>
          <ac:spMkLst>
            <pc:docMk/>
            <pc:sldMk cId="2252435233" sldId="290"/>
            <ac:spMk id="5" creationId="{A8979801-E2D4-1AA4-F619-38925F8E3614}"/>
          </ac:spMkLst>
        </pc:spChg>
        <pc:spChg chg="add del mod">
          <ac:chgData name="Guillaume Lesur" userId="cdb45b52-b811-4338-85f2-a66c25d43418" providerId="ADAL" clId="{1D5A8B42-603E-4636-8F9C-6CF83468B325}" dt="2023-05-05T13:07:27.757" v="1043" actId="478"/>
          <ac:spMkLst>
            <pc:docMk/>
            <pc:sldMk cId="2252435233" sldId="290"/>
            <ac:spMk id="10" creationId="{94B1105A-69B5-9038-9931-2C42287D3663}"/>
          </ac:spMkLst>
        </pc:spChg>
      </pc:sldChg>
    </pc:docChg>
  </pc:docChgLst>
  <pc:docChgLst>
    <pc:chgData name="Benjamin TITEUX" userId="S::benjamin.titeux@avanade.com::a162ce39-9f95-464a-bcfb-4807a44df959" providerId="AD" clId="Web-{4EFAF5BB-65C0-C677-0A49-3F93DCEC2879}"/>
    <pc:docChg chg="mod">
      <pc:chgData name="Benjamin TITEUX" userId="S::benjamin.titeux@avanade.com::a162ce39-9f95-464a-bcfb-4807a44df959" providerId="AD" clId="Web-{4EFAF5BB-65C0-C677-0A49-3F93DCEC2879}" dt="2023-04-25T12:50:15.994" v="1"/>
      <pc:docMkLst>
        <pc:docMk/>
      </pc:docMkLst>
      <pc:sldChg chg="addCm">
        <pc:chgData name="Benjamin TITEUX" userId="S::benjamin.titeux@avanade.com::a162ce39-9f95-464a-bcfb-4807a44df959" providerId="AD" clId="Web-{4EFAF5BB-65C0-C677-0A49-3F93DCEC2879}" dt="2023-04-25T12:50:15.994" v="1"/>
        <pc:sldMkLst>
          <pc:docMk/>
          <pc:sldMk cId="3502330608" sldId="276"/>
        </pc:sldMkLst>
        <pc:extLst>
          <p:ext xmlns:p="http://schemas.openxmlformats.org/presentationml/2006/main" uri="{D6D511B9-2390-475A-947B-AFAB55BFBCF1}">
            <pc226:cmChg xmlns:pc226="http://schemas.microsoft.com/office/powerpoint/2022/06/main/command" chg="add">
              <pc226:chgData name="Benjamin TITEUX" userId="S::benjamin.titeux@avanade.com::a162ce39-9f95-464a-bcfb-4807a44df959" providerId="AD" clId="Web-{4EFAF5BB-65C0-C677-0A49-3F93DCEC2879}" dt="2023-04-25T12:50:15.994" v="1"/>
              <pc2:cmMkLst xmlns:pc2="http://schemas.microsoft.com/office/powerpoint/2019/9/main/command">
                <pc:docMk/>
                <pc:sldMk cId="3502330608" sldId="276"/>
                <pc2:cmMk id="{8D036AF3-4787-4FA7-9479-3B937686E04C}"/>
              </pc2:cmMkLst>
            </pc226:cmChg>
          </p:ext>
        </pc:extLst>
      </pc:sldChg>
    </pc:docChg>
  </pc:docChgLst>
  <pc:docChgLst>
    <pc:chgData name="Benjamin TITEUX" userId="S::benjamin.titeux@avanade.com::a162ce39-9f95-464a-bcfb-4807a44df959" providerId="AD" clId="Web-{6D38DF6A-DD40-5220-43B3-BE05673F5F86}"/>
    <pc:docChg chg="modSld">
      <pc:chgData name="Benjamin TITEUX" userId="S::benjamin.titeux@avanade.com::a162ce39-9f95-464a-bcfb-4807a44df959" providerId="AD" clId="Web-{6D38DF6A-DD40-5220-43B3-BE05673F5F86}" dt="2023-04-27T13:51:10.871" v="10"/>
      <pc:docMkLst>
        <pc:docMk/>
      </pc:docMkLst>
      <pc:sldChg chg="modSp mod modClrScheme chgLayout">
        <pc:chgData name="Benjamin TITEUX" userId="S::benjamin.titeux@avanade.com::a162ce39-9f95-464a-bcfb-4807a44df959" providerId="AD" clId="Web-{6D38DF6A-DD40-5220-43B3-BE05673F5F86}" dt="2023-04-27T13:49:31.010" v="1" actId="14100"/>
        <pc:sldMkLst>
          <pc:docMk/>
          <pc:sldMk cId="3309903501" sldId="258"/>
        </pc:sldMkLst>
        <pc:spChg chg="mod ord">
          <ac:chgData name="Benjamin TITEUX" userId="S::benjamin.titeux@avanade.com::a162ce39-9f95-464a-bcfb-4807a44df959" providerId="AD" clId="Web-{6D38DF6A-DD40-5220-43B3-BE05673F5F86}" dt="2023-04-27T13:49:31.010" v="1" actId="14100"/>
          <ac:spMkLst>
            <pc:docMk/>
            <pc:sldMk cId="3309903501" sldId="258"/>
            <ac:spMk id="2" creationId="{D56CBE4F-FB03-EDA0-8B3C-24581600FD93}"/>
          </ac:spMkLst>
        </pc:spChg>
        <pc:spChg chg="mod ord">
          <ac:chgData name="Benjamin TITEUX" userId="S::benjamin.titeux@avanade.com::a162ce39-9f95-464a-bcfb-4807a44df959" providerId="AD" clId="Web-{6D38DF6A-DD40-5220-43B3-BE05673F5F86}" dt="2023-04-27T13:49:20.572" v="0"/>
          <ac:spMkLst>
            <pc:docMk/>
            <pc:sldMk cId="3309903501" sldId="258"/>
            <ac:spMk id="4" creationId="{00000000-0000-0000-0000-000000000000}"/>
          </ac:spMkLst>
        </pc:spChg>
      </pc:sldChg>
      <pc:sldChg chg="modSp mod modClrScheme chgLayout">
        <pc:chgData name="Benjamin TITEUX" userId="S::benjamin.titeux@avanade.com::a162ce39-9f95-464a-bcfb-4807a44df959" providerId="AD" clId="Web-{6D38DF6A-DD40-5220-43B3-BE05673F5F86}" dt="2023-04-27T13:49:59.698" v="2"/>
        <pc:sldMkLst>
          <pc:docMk/>
          <pc:sldMk cId="4236387979" sldId="268"/>
        </pc:sldMkLst>
        <pc:spChg chg="mod ord">
          <ac:chgData name="Benjamin TITEUX" userId="S::benjamin.titeux@avanade.com::a162ce39-9f95-464a-bcfb-4807a44df959" providerId="AD" clId="Web-{6D38DF6A-DD40-5220-43B3-BE05673F5F86}" dt="2023-04-27T13:49:59.698" v="2"/>
          <ac:spMkLst>
            <pc:docMk/>
            <pc:sldMk cId="4236387979" sldId="268"/>
            <ac:spMk id="2" creationId="{00000000-0000-0000-0000-000000000000}"/>
          </ac:spMkLst>
        </pc:spChg>
        <pc:spChg chg="mod ord">
          <ac:chgData name="Benjamin TITEUX" userId="S::benjamin.titeux@avanade.com::a162ce39-9f95-464a-bcfb-4807a44df959" providerId="AD" clId="Web-{6D38DF6A-DD40-5220-43B3-BE05673F5F86}" dt="2023-04-27T13:49:59.698" v="2"/>
          <ac:spMkLst>
            <pc:docMk/>
            <pc:sldMk cId="4236387979" sldId="268"/>
            <ac:spMk id="3" creationId="{00000000-0000-0000-0000-000000000000}"/>
          </ac:spMkLst>
        </pc:spChg>
        <pc:spChg chg="mod ord">
          <ac:chgData name="Benjamin TITEUX" userId="S::benjamin.titeux@avanade.com::a162ce39-9f95-464a-bcfb-4807a44df959" providerId="AD" clId="Web-{6D38DF6A-DD40-5220-43B3-BE05673F5F86}" dt="2023-04-27T13:49:59.698" v="2"/>
          <ac:spMkLst>
            <pc:docMk/>
            <pc:sldMk cId="4236387979" sldId="268"/>
            <ac:spMk id="4" creationId="{00000000-0000-0000-0000-000000000000}"/>
          </ac:spMkLst>
        </pc:spChg>
        <pc:spChg chg="mod ord">
          <ac:chgData name="Benjamin TITEUX" userId="S::benjamin.titeux@avanade.com::a162ce39-9f95-464a-bcfb-4807a44df959" providerId="AD" clId="Web-{6D38DF6A-DD40-5220-43B3-BE05673F5F86}" dt="2023-04-27T13:49:59.698" v="2"/>
          <ac:spMkLst>
            <pc:docMk/>
            <pc:sldMk cId="4236387979" sldId="268"/>
            <ac:spMk id="5" creationId="{42BC946B-02A3-0962-70C3-BB3E6060A205}"/>
          </ac:spMkLst>
        </pc:spChg>
      </pc:sldChg>
      <pc:sldChg chg="modCm">
        <pc:chgData name="Benjamin TITEUX" userId="S::benjamin.titeux@avanade.com::a162ce39-9f95-464a-bcfb-4807a44df959" providerId="AD" clId="Web-{6D38DF6A-DD40-5220-43B3-BE05673F5F86}" dt="2023-04-27T13:51:10.871" v="10"/>
        <pc:sldMkLst>
          <pc:docMk/>
          <pc:sldMk cId="3502330608" sldId="276"/>
        </pc:sldMkLst>
        <pc:extLst>
          <p:ext xmlns:p="http://schemas.openxmlformats.org/presentationml/2006/main" uri="{D6D511B9-2390-475A-947B-AFAB55BFBCF1}">
            <pc226:cmChg xmlns:pc226="http://schemas.microsoft.com/office/powerpoint/2022/06/main/command" chg="mod">
              <pc226:chgData name="Benjamin TITEUX" userId="S::benjamin.titeux@avanade.com::a162ce39-9f95-464a-bcfb-4807a44df959" providerId="AD" clId="Web-{6D38DF6A-DD40-5220-43B3-BE05673F5F86}" dt="2023-04-27T13:51:10.871" v="10"/>
              <pc2:cmMkLst xmlns:pc2="http://schemas.microsoft.com/office/powerpoint/2019/9/main/command">
                <pc:docMk/>
                <pc:sldMk cId="3502330608" sldId="276"/>
                <pc2:cmMk id="{8D036AF3-4787-4FA7-9479-3B937686E04C}"/>
              </pc2:cmMkLst>
            </pc226:cmChg>
          </p:ext>
        </pc:extLst>
      </pc:sldChg>
      <pc:sldChg chg="delSp modSp">
        <pc:chgData name="Benjamin TITEUX" userId="S::benjamin.titeux@avanade.com::a162ce39-9f95-464a-bcfb-4807a44df959" providerId="AD" clId="Web-{6D38DF6A-DD40-5220-43B3-BE05673F5F86}" dt="2023-04-27T13:50:42.198" v="5"/>
        <pc:sldMkLst>
          <pc:docMk/>
          <pc:sldMk cId="1661717586" sldId="284"/>
        </pc:sldMkLst>
        <pc:spChg chg="mod">
          <ac:chgData name="Benjamin TITEUX" userId="S::benjamin.titeux@avanade.com::a162ce39-9f95-464a-bcfb-4807a44df959" providerId="AD" clId="Web-{6D38DF6A-DD40-5220-43B3-BE05673F5F86}" dt="2023-04-27T13:50:40.605" v="4" actId="20577"/>
          <ac:spMkLst>
            <pc:docMk/>
            <pc:sldMk cId="1661717586" sldId="284"/>
            <ac:spMk id="2" creationId="{77BAC23D-B454-646C-27F8-6500AA36DAF2}"/>
          </ac:spMkLst>
        </pc:spChg>
        <pc:spChg chg="del">
          <ac:chgData name="Benjamin TITEUX" userId="S::benjamin.titeux@avanade.com::a162ce39-9f95-464a-bcfb-4807a44df959" providerId="AD" clId="Web-{6D38DF6A-DD40-5220-43B3-BE05673F5F86}" dt="2023-04-27T13:50:42.198" v="5"/>
          <ac:spMkLst>
            <pc:docMk/>
            <pc:sldMk cId="1661717586" sldId="284"/>
            <ac:spMk id="6" creationId="{47045874-6242-A12E-D0BB-9D21A5D7E8F5}"/>
          </ac:spMkLst>
        </pc:spChg>
      </pc:sldChg>
      <pc:sldChg chg="delSp">
        <pc:chgData name="Benjamin TITEUX" userId="S::benjamin.titeux@avanade.com::a162ce39-9f95-464a-bcfb-4807a44df959" providerId="AD" clId="Web-{6D38DF6A-DD40-5220-43B3-BE05673F5F86}" dt="2023-04-27T13:50:53.542" v="7"/>
        <pc:sldMkLst>
          <pc:docMk/>
          <pc:sldMk cId="2601923446" sldId="286"/>
        </pc:sldMkLst>
        <pc:spChg chg="del">
          <ac:chgData name="Benjamin TITEUX" userId="S::benjamin.titeux@avanade.com::a162ce39-9f95-464a-bcfb-4807a44df959" providerId="AD" clId="Web-{6D38DF6A-DD40-5220-43B3-BE05673F5F86}" dt="2023-04-27T13:50:52.324" v="6"/>
          <ac:spMkLst>
            <pc:docMk/>
            <pc:sldMk cId="2601923446" sldId="286"/>
            <ac:spMk id="4" creationId="{A6BD9BF2-3216-1D06-AF95-5BE42D712908}"/>
          </ac:spMkLst>
        </pc:spChg>
        <pc:spChg chg="del">
          <ac:chgData name="Benjamin TITEUX" userId="S::benjamin.titeux@avanade.com::a162ce39-9f95-464a-bcfb-4807a44df959" providerId="AD" clId="Web-{6D38DF6A-DD40-5220-43B3-BE05673F5F86}" dt="2023-04-27T13:50:53.542" v="7"/>
          <ac:spMkLst>
            <pc:docMk/>
            <pc:sldMk cId="2601923446" sldId="286"/>
            <ac:spMk id="6" creationId="{42E8AB0D-B0C3-158E-EDB6-58BD672F052C}"/>
          </ac:spMkLst>
        </pc:spChg>
      </pc:sldChg>
      <pc:sldChg chg="delSp">
        <pc:chgData name="Benjamin TITEUX" userId="S::benjamin.titeux@avanade.com::a162ce39-9f95-464a-bcfb-4807a44df959" providerId="AD" clId="Web-{6D38DF6A-DD40-5220-43B3-BE05673F5F86}" dt="2023-04-27T13:51:01.152" v="9"/>
        <pc:sldMkLst>
          <pc:docMk/>
          <pc:sldMk cId="2158363735" sldId="287"/>
        </pc:sldMkLst>
        <pc:spChg chg="del">
          <ac:chgData name="Benjamin TITEUX" userId="S::benjamin.titeux@avanade.com::a162ce39-9f95-464a-bcfb-4807a44df959" providerId="AD" clId="Web-{6D38DF6A-DD40-5220-43B3-BE05673F5F86}" dt="2023-04-27T13:50:59.355" v="8"/>
          <ac:spMkLst>
            <pc:docMk/>
            <pc:sldMk cId="2158363735" sldId="287"/>
            <ac:spMk id="4" creationId="{4AC08EA8-230B-269F-A650-AA20A9B61A7F}"/>
          </ac:spMkLst>
        </pc:spChg>
        <pc:spChg chg="del">
          <ac:chgData name="Benjamin TITEUX" userId="S::benjamin.titeux@avanade.com::a162ce39-9f95-464a-bcfb-4807a44df959" providerId="AD" clId="Web-{6D38DF6A-DD40-5220-43B3-BE05673F5F86}" dt="2023-04-27T13:51:01.152" v="9"/>
          <ac:spMkLst>
            <pc:docMk/>
            <pc:sldMk cId="2158363735" sldId="287"/>
            <ac:spMk id="6" creationId="{D84E3C30-97AF-ECFC-BF4B-3954BCC4D7D5}"/>
          </ac:spMkLst>
        </pc:spChg>
      </pc:sldChg>
    </pc:docChg>
  </pc:docChgLst>
</pc:chgInfo>
</file>

<file path=ppt/comments/modernComment_114_D0C152F0.xml><?xml version="1.0" encoding="utf-8"?>
<p188:cmLst xmlns:a="http://schemas.openxmlformats.org/drawingml/2006/main" xmlns:r="http://schemas.openxmlformats.org/officeDocument/2006/relationships" xmlns:p188="http://schemas.microsoft.com/office/powerpoint/2018/8/main">
  <p188:cm id="{8D036AF3-4787-4FA7-9479-3B937686E04C}" authorId="{CE66A16C-10D8-688F-2ED2-9FCC16031060}" status="resolved" created="2023-04-25T12:50:15.994" complete="100000">
    <ac:txMkLst xmlns:ac="http://schemas.microsoft.com/office/drawing/2013/main/command">
      <pc:docMk xmlns:pc="http://schemas.microsoft.com/office/powerpoint/2013/main/command"/>
      <pc:sldMk xmlns:pc="http://schemas.microsoft.com/office/powerpoint/2013/main/command" cId="3502330608" sldId="276"/>
      <ac:graphicFrameMk id="4" creationId="{F3D33867-1EBC-45FE-82B5-578CF5C7EF03}"/>
      <ac:tblMk/>
      <ac:tcMk rowId="2555242925" colId="3087497817"/>
      <ac:txMk cp="0" len="40">
        <ac:context len="41" hash="2338961148"/>
      </ac:txMk>
    </ac:txMkLst>
    <p188:pos x="7389962" y="215660"/>
    <p188:txBody>
      <a:bodyPr/>
      <a:lstStyle/>
      <a:p>
        <a:r>
          <a:rPr lang="en-US"/>
          <a:t>.NET 6 since .NET 5 is EOL</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5/9/2023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Common_Language_Runtime" TargetMode="External"/><Relationship Id="rId7" Type="http://schemas.openxmlformats.org/officeDocument/2006/relationships/hyperlink" Target="https://en.wikipedia.org/wiki/Microsoft"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Mono_(software)" TargetMode="External"/><Relationship Id="rId5" Type="http://schemas.openxmlformats.org/officeDocument/2006/relationships/hyperlink" Target="https://en.wikipedia.org/wiki/.NET_Framework" TargetMode="External"/><Relationship Id="rId4" Type="http://schemas.openxmlformats.org/officeDocument/2006/relationships/hyperlink" Target="https://en.wikipedia.org/wiki/Virtual_machin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learn.microsoft.com/en-us/dotnet/csharp/fundamentals/types/generic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dotnet/standard"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fr-FR"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3F17A60-5211-564C-AE51-C5EE6D827C53}" type="slidenum">
              <a:rPr lang="en-US" smtClean="0"/>
              <a:t>2</a:t>
            </a:fld>
            <a:endParaRPr lang="en-US"/>
          </a:p>
        </p:txBody>
      </p:sp>
    </p:spTree>
    <p:extLst>
      <p:ext uri="{BB962C8B-B14F-4D97-AF65-F5344CB8AC3E}">
        <p14:creationId xmlns:p14="http://schemas.microsoft.com/office/powerpoint/2010/main" val="2155697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.NET Standard 1.0 was in some way a “baseline” and around 8000 APIs common across all Frameworks.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After each releases, new APIs were added to .NET Standard but required specific release of Frameworks to work with.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i.e. : .NET Standard 1.3 is only implemented starting .NET Framework 4.6 / .NET Standard 2.1 is no longer supported by .NET Framework =&gt; https://dotnet.microsoft.com/en-us/platform/dotnet-standard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.NET Standard 2.0 will be implemented by .NET Framework, .NET Core, and Xamarin. For .NET Core, this will add many of the existing APIs that have been requested (~33000 APIs)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.NET Standard 2.0 includes a compatibility shim for .NET Framework binaries, significantly increasing the set of libraries that you can reference from your .NET Standard libraries.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fr-FR" dirty="0"/>
          </a:p>
          <a:p>
            <a:endParaRPr lang="fr-FR" dirty="0"/>
          </a:p>
          <a:p>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12</a:t>
            </a:fld>
            <a:endParaRPr lang="en-US"/>
          </a:p>
        </p:txBody>
      </p:sp>
    </p:spTree>
    <p:extLst>
      <p:ext uri="{BB962C8B-B14F-4D97-AF65-F5344CB8AC3E}">
        <p14:creationId xmlns:p14="http://schemas.microsoft.com/office/powerpoint/2010/main" val="238501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Releases alternate between LTS and STS, so it's possible for an earlier release to be supported longer than a later release. For example, .NET Core 3.1 is an LTS release with support through December 2022. The .NET 5 release shipped almost a year later but went out of support earlier, in May 2022.</a:t>
            </a:r>
          </a:p>
          <a:p>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How to choose a release</a:t>
            </a:r>
          </a:p>
          <a:p>
            <a:pPr algn="l"/>
            <a:r>
              <a:rPr lang="en-US" b="0" i="0" dirty="0">
                <a:solidFill>
                  <a:srgbClr val="E6E6E6"/>
                </a:solidFill>
                <a:effectLst/>
                <a:latin typeface="Segoe UI" panose="020B0502040204020203" pitchFamily="34" charset="0"/>
              </a:rPr>
              <a:t>If you're building a service and expect to continue updating it on a regular basis, then an STS release like .NET 7 may be your best option to stay up to date with the latest features .NET has to offer.</a:t>
            </a:r>
          </a:p>
          <a:p>
            <a:pPr algn="l"/>
            <a:r>
              <a:rPr lang="en-US" b="0" i="0" dirty="0">
                <a:solidFill>
                  <a:srgbClr val="E6E6E6"/>
                </a:solidFill>
                <a:effectLst/>
                <a:latin typeface="Segoe UI" panose="020B0502040204020203" pitchFamily="34" charset="0"/>
              </a:rPr>
              <a:t>If you're building a client application that will be distributed to consumers, stability may be more important than access to the latest features. Your application might need to be supported for a certain period before the consumer can upgrade to the next version of the application. In that case, an LTS release like .NET 6 might be the right option.</a:t>
            </a:r>
          </a:p>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14</a:t>
            </a:fld>
            <a:endParaRPr lang="en-US"/>
          </a:p>
        </p:txBody>
      </p:sp>
    </p:spTree>
    <p:extLst>
      <p:ext uri="{BB962C8B-B14F-4D97-AF65-F5344CB8AC3E}">
        <p14:creationId xmlns:p14="http://schemas.microsoft.com/office/powerpoint/2010/main" val="1513304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Managed code</a:t>
            </a:r>
            <a:r>
              <a:rPr lang="en-US" sz="1200" b="0" i="0" kern="1200">
                <a:solidFill>
                  <a:schemeClr val="tx1"/>
                </a:solidFill>
                <a:effectLst/>
                <a:latin typeface="+mn-lt"/>
                <a:ea typeface="+mn-ea"/>
                <a:cs typeface="+mn-cs"/>
              </a:rPr>
              <a:t> is computer program code that requires and will execute only under the </a:t>
            </a:r>
            <a:r>
              <a:rPr lang="en-US" sz="1200" b="0" i="1" kern="1200">
                <a:solidFill>
                  <a:schemeClr val="tx1"/>
                </a:solidFill>
                <a:effectLst/>
                <a:latin typeface="+mn-lt"/>
                <a:ea typeface="+mn-ea"/>
                <a:cs typeface="+mn-cs"/>
              </a:rPr>
              <a:t>management</a:t>
            </a:r>
            <a:r>
              <a:rPr lang="en-US" sz="1200" b="0" i="0" kern="1200">
                <a:solidFill>
                  <a:schemeClr val="tx1"/>
                </a:solidFill>
                <a:effectLst/>
                <a:latin typeface="+mn-lt"/>
                <a:ea typeface="+mn-ea"/>
                <a:cs typeface="+mn-cs"/>
              </a:rPr>
              <a:t> of a </a:t>
            </a:r>
            <a:r>
              <a:rPr lang="en-US" sz="1200" b="0" i="0" u="none" strike="noStrike" kern="1200">
                <a:solidFill>
                  <a:schemeClr val="tx1"/>
                </a:solidFill>
                <a:effectLst/>
                <a:latin typeface="+mn-lt"/>
                <a:ea typeface="+mn-ea"/>
                <a:cs typeface="+mn-cs"/>
                <a:hlinkClick r:id="rId3" tooltip="Common Language Runtime"/>
              </a:rPr>
              <a:t>Common Language Runtime</a:t>
            </a:r>
            <a:r>
              <a:rPr lang="en-US" sz="1200" b="0" i="0"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4" tooltip="Virtual machine"/>
              </a:rPr>
              <a:t>virtual machine</a:t>
            </a:r>
            <a:r>
              <a:rPr lang="en-US" sz="1200" b="0" i="0" kern="1200">
                <a:solidFill>
                  <a:schemeClr val="tx1"/>
                </a:solidFill>
                <a:effectLst/>
                <a:latin typeface="+mn-lt"/>
                <a:ea typeface="+mn-ea"/>
                <a:cs typeface="+mn-cs"/>
              </a:rPr>
              <a:t>, typically the </a:t>
            </a:r>
            <a:r>
              <a:rPr lang="en-US" sz="1200" b="0" i="0" u="none" strike="noStrike" kern="1200">
                <a:solidFill>
                  <a:schemeClr val="tx1"/>
                </a:solidFill>
                <a:effectLst/>
                <a:latin typeface="+mn-lt"/>
                <a:ea typeface="+mn-ea"/>
                <a:cs typeface="+mn-cs"/>
                <a:hlinkClick r:id="rId5" tooltip=".NET Framework"/>
              </a:rPr>
              <a:t>.NET Framework</a:t>
            </a:r>
            <a:r>
              <a:rPr lang="en-US" sz="1200" b="0" i="0" kern="1200">
                <a:solidFill>
                  <a:schemeClr val="tx1"/>
                </a:solidFill>
                <a:effectLst/>
                <a:latin typeface="+mn-lt"/>
                <a:ea typeface="+mn-ea"/>
                <a:cs typeface="+mn-cs"/>
              </a:rPr>
              <a:t>, or </a:t>
            </a:r>
            <a:r>
              <a:rPr lang="en-US" sz="1200" b="0" i="0" u="none" strike="noStrike" kern="1200">
                <a:solidFill>
                  <a:schemeClr val="tx1"/>
                </a:solidFill>
                <a:effectLst/>
                <a:latin typeface="+mn-lt"/>
                <a:ea typeface="+mn-ea"/>
                <a:cs typeface="+mn-cs"/>
                <a:hlinkClick r:id="rId6" tooltip="Mono (software)"/>
              </a:rPr>
              <a:t>Mono</a:t>
            </a:r>
            <a:r>
              <a:rPr lang="en-US" sz="1200" b="0" i="0" kern="1200">
                <a:solidFill>
                  <a:schemeClr val="tx1"/>
                </a:solidFill>
                <a:effectLst/>
                <a:latin typeface="+mn-lt"/>
                <a:ea typeface="+mn-ea"/>
                <a:cs typeface="+mn-cs"/>
              </a:rPr>
              <a:t>. The term was coined by </a:t>
            </a:r>
            <a:r>
              <a:rPr lang="en-US" sz="1200" b="0" i="0" u="none" strike="noStrike" kern="1200">
                <a:solidFill>
                  <a:schemeClr val="tx1"/>
                </a:solidFill>
                <a:effectLst/>
                <a:latin typeface="+mn-lt"/>
                <a:ea typeface="+mn-ea"/>
                <a:cs typeface="+mn-cs"/>
                <a:hlinkClick r:id="rId7" tooltip="Microsoft"/>
              </a:rPr>
              <a:t>Microsoft</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16</a:t>
            </a:fld>
            <a:endParaRPr lang="en-US"/>
          </a:p>
        </p:txBody>
      </p:sp>
    </p:spTree>
    <p:extLst>
      <p:ext uri="{BB962C8B-B14F-4D97-AF65-F5344CB8AC3E}">
        <p14:creationId xmlns:p14="http://schemas.microsoft.com/office/powerpoint/2010/main" val="639949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3F17A60-5211-564C-AE51-C5EE6D827C53}" type="slidenum">
              <a:rPr lang="en-US" smtClean="0"/>
              <a:t>18</a:t>
            </a:fld>
            <a:endParaRPr lang="en-US"/>
          </a:p>
        </p:txBody>
      </p:sp>
    </p:spTree>
    <p:extLst>
      <p:ext uri="{BB962C8B-B14F-4D97-AF65-F5344CB8AC3E}">
        <p14:creationId xmlns:p14="http://schemas.microsoft.com/office/powerpoint/2010/main" val="3387367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83F17A60-5211-564C-AE51-C5EE6D827C53}" type="slidenum">
              <a:rPr lang="en-US" smtClean="0"/>
              <a:t>21</a:t>
            </a:fld>
            <a:endParaRPr lang="en-US"/>
          </a:p>
        </p:txBody>
      </p:sp>
    </p:spTree>
    <p:extLst>
      <p:ext uri="{BB962C8B-B14F-4D97-AF65-F5344CB8AC3E}">
        <p14:creationId xmlns:p14="http://schemas.microsoft.com/office/powerpoint/2010/main" val="1752252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b="1" dirty="0">
                <a:latin typeface="+mn-lt"/>
              </a:rPr>
              <a:t>Strongly Typed: </a:t>
            </a:r>
            <a:r>
              <a:rPr lang="en-US" dirty="0">
                <a:latin typeface="+mn-lt"/>
              </a:rPr>
              <a:t>means that you must declare a specific “</a:t>
            </a:r>
            <a:r>
              <a:rPr lang="en-US" b="1" dirty="0">
                <a:latin typeface="+mn-lt"/>
              </a:rPr>
              <a:t>Type</a:t>
            </a:r>
            <a:r>
              <a:rPr lang="en-US" dirty="0">
                <a:latin typeface="+mn-lt"/>
              </a:rPr>
              <a:t>” for all the variable that you use, and you can’t assign “</a:t>
            </a:r>
            <a:r>
              <a:rPr lang="en-US" b="1" dirty="0">
                <a:latin typeface="+mn-lt"/>
              </a:rPr>
              <a:t>a text type</a:t>
            </a:r>
            <a:r>
              <a:rPr lang="en-US" dirty="0">
                <a:latin typeface="+mn-lt"/>
              </a:rPr>
              <a:t>” to “</a:t>
            </a:r>
            <a:r>
              <a:rPr lang="en-US" b="1" dirty="0">
                <a:latin typeface="+mn-lt"/>
              </a:rPr>
              <a:t>a number type</a:t>
            </a:r>
            <a:r>
              <a:rPr lang="en-US" dirty="0">
                <a:latin typeface="+mn-lt"/>
              </a:rPr>
              <a:t>”.</a:t>
            </a:r>
          </a:p>
          <a:p>
            <a:endParaRPr lang="en-US" dirty="0">
              <a:latin typeface="+mn-lt"/>
            </a:endParaRPr>
          </a:p>
          <a:p>
            <a:pPr marL="0" indent="0">
              <a:buFont typeface="Arial" panose="020B0604020202020204" pitchFamily="34" charset="0"/>
              <a:buNone/>
            </a:pPr>
            <a:r>
              <a:rPr lang="en-US" b="1" dirty="0">
                <a:latin typeface="+mn-lt"/>
              </a:rPr>
              <a:t>Imperative</a:t>
            </a:r>
            <a:r>
              <a:rPr lang="en-US" sz="1200" b="1" i="0" noProof="0" dirty="0">
                <a:latin typeface="+mn-lt"/>
                <a:cs typeface="Segoe UI Light"/>
              </a:rPr>
              <a:t> Programming</a:t>
            </a:r>
            <a:r>
              <a:rPr lang="en-US" dirty="0">
                <a:latin typeface="+mn-lt"/>
              </a:rPr>
              <a:t>: You need to write code that will explain exactly what you want to-do step by step.</a:t>
            </a:r>
          </a:p>
          <a:p>
            <a:endParaRPr lang="en-US" dirty="0">
              <a:latin typeface="+mn-lt"/>
            </a:endParaRPr>
          </a:p>
          <a:p>
            <a:pPr marL="0" indent="0">
              <a:buFont typeface="Arial" panose="020B0604020202020204" pitchFamily="34" charset="0"/>
              <a:buNone/>
            </a:pPr>
            <a:r>
              <a:rPr lang="en-US" sz="1200" b="1" i="0" noProof="0" dirty="0">
                <a:latin typeface="+mn-lt"/>
              </a:rPr>
              <a:t>Declarative</a:t>
            </a:r>
            <a:r>
              <a:rPr lang="en-US" sz="1200" b="1" i="0" noProof="0" dirty="0">
                <a:latin typeface="+mn-lt"/>
                <a:cs typeface="Segoe UI Light"/>
              </a:rPr>
              <a:t> Programming</a:t>
            </a:r>
            <a:r>
              <a:rPr lang="en-US" sz="1200" i="0" noProof="0" dirty="0">
                <a:latin typeface="+mn-lt"/>
              </a:rPr>
              <a:t>: You can write code that will tell what you want in return (for example LINQ) but not necessarily how to get it.</a:t>
            </a:r>
          </a:p>
          <a:p>
            <a:pPr marL="0" indent="0">
              <a:buFont typeface="Arial" panose="020B0604020202020204" pitchFamily="34" charset="0"/>
              <a:buNone/>
            </a:pPr>
            <a:endParaRPr lang="fr-FR" sz="1200" i="0" dirty="0">
              <a:latin typeface="+mn-lt"/>
            </a:endParaRPr>
          </a:p>
          <a:p>
            <a:pPr marL="0" indent="0">
              <a:buFont typeface="Arial" panose="020B0604020202020204" pitchFamily="34" charset="0"/>
              <a:buNone/>
            </a:pPr>
            <a:r>
              <a:rPr lang="en-US" sz="1200" b="1" i="0" noProof="0" dirty="0">
                <a:latin typeface="+mn-lt"/>
                <a:cs typeface="Segoe UI Light"/>
              </a:rPr>
              <a:t>Functional Programming</a:t>
            </a:r>
            <a:r>
              <a:rPr lang="en-US" sz="1200" i="0" noProof="0" dirty="0">
                <a:latin typeface="+mn-lt"/>
                <a:cs typeface="Segoe UI Light"/>
              </a:rPr>
              <a:t>: come from the Mathematical logic, means that you can write function which concentrates on computing results rather than performing actions.</a:t>
            </a:r>
          </a:p>
          <a:p>
            <a:pPr marL="0" indent="0">
              <a:buFont typeface="Arial" panose="020B0604020202020204" pitchFamily="34" charset="0"/>
              <a:buNone/>
            </a:pPr>
            <a:endParaRPr lang="en-US" sz="1200" i="0" noProof="0" dirty="0">
              <a:latin typeface="+mn-lt"/>
            </a:endParaRPr>
          </a:p>
          <a:p>
            <a:pPr marL="0" indent="0">
              <a:buFont typeface="Arial" panose="020B0604020202020204" pitchFamily="34" charset="0"/>
              <a:buNone/>
            </a:pPr>
            <a:r>
              <a:rPr lang="en-US" sz="1200" b="1" i="0" noProof="0" dirty="0">
                <a:latin typeface="+mn-lt"/>
              </a:rPr>
              <a:t>Generic</a:t>
            </a:r>
            <a:r>
              <a:rPr lang="en-US" sz="1200" b="1" i="0" noProof="0" dirty="0">
                <a:latin typeface="+mn-lt"/>
                <a:cs typeface="Segoe UI Light"/>
              </a:rPr>
              <a:t> Programming</a:t>
            </a:r>
            <a:r>
              <a:rPr lang="en-US" sz="1200" i="0" noProof="0" dirty="0">
                <a:latin typeface="+mn-lt"/>
              </a:rPr>
              <a:t>: allow you to create “</a:t>
            </a:r>
            <a:r>
              <a:rPr lang="en-US" sz="1200" b="1" i="0" noProof="0" dirty="0">
                <a:latin typeface="+mn-lt"/>
              </a:rPr>
              <a:t>class</a:t>
            </a:r>
            <a:r>
              <a:rPr lang="en-US" sz="1200" i="0" noProof="0" dirty="0">
                <a:latin typeface="+mn-lt"/>
              </a:rPr>
              <a:t>” or “</a:t>
            </a:r>
            <a:r>
              <a:rPr lang="en-US" sz="1200" b="1" i="0" noProof="0" dirty="0">
                <a:latin typeface="+mn-lt"/>
              </a:rPr>
              <a:t>method</a:t>
            </a:r>
            <a:r>
              <a:rPr lang="en-US" sz="1200" i="0" noProof="0" dirty="0">
                <a:latin typeface="+mn-lt"/>
              </a:rPr>
              <a:t>” that accept dynamic type parameter. </a:t>
            </a:r>
          </a:p>
          <a:p>
            <a:pPr marL="0" indent="0">
              <a:buFont typeface="Arial" panose="020B0604020202020204" pitchFamily="34" charset="0"/>
              <a:buNone/>
            </a:pPr>
            <a:r>
              <a:rPr lang="en-US" sz="1200" i="0" noProof="0" dirty="0">
                <a:latin typeface="+mn-lt"/>
              </a:rPr>
              <a:t>Allowing you for example to create one class that will work with different number types “</a:t>
            </a:r>
            <a:r>
              <a:rPr lang="en-US" sz="1200" b="1" i="1" noProof="0" dirty="0" err="1">
                <a:latin typeface="+mn-lt"/>
              </a:rPr>
              <a:t>MyClass</a:t>
            </a:r>
            <a:r>
              <a:rPr lang="en-US" sz="1200" b="1" i="1" noProof="0" dirty="0">
                <a:latin typeface="+mn-lt"/>
              </a:rPr>
              <a:t>&lt;int&gt;” </a:t>
            </a:r>
            <a:r>
              <a:rPr lang="en-US" sz="1200" i="0" noProof="0" dirty="0">
                <a:latin typeface="+mn-lt"/>
              </a:rPr>
              <a:t>and “</a:t>
            </a:r>
            <a:r>
              <a:rPr lang="en-US" sz="1200" b="1" i="1" noProof="0" dirty="0" err="1">
                <a:latin typeface="+mn-lt"/>
              </a:rPr>
              <a:t>MyClass</a:t>
            </a:r>
            <a:r>
              <a:rPr lang="en-US" sz="1200" b="1" i="1" noProof="0" dirty="0">
                <a:latin typeface="+mn-lt"/>
              </a:rPr>
              <a:t>&lt;decimal&gt;”</a:t>
            </a:r>
            <a:r>
              <a:rPr lang="en-US" sz="1200" b="0" i="0" noProof="0" dirty="0">
                <a:latin typeface="+mn-lt"/>
              </a:rPr>
              <a:t>. More about this </a:t>
            </a:r>
            <a:r>
              <a:rPr lang="en-US" dirty="0">
                <a:hlinkClick r:id="rId3"/>
              </a:rPr>
              <a:t>Generic classes and methods</a:t>
            </a:r>
            <a:endParaRPr lang="en-US" sz="1200" b="0" i="0" noProof="0" dirty="0">
              <a:latin typeface="+mn-lt"/>
            </a:endParaRPr>
          </a:p>
          <a:p>
            <a:pPr marL="0" indent="0">
              <a:buFont typeface="Arial" panose="020B0604020202020204" pitchFamily="34" charset="0"/>
              <a:buNone/>
            </a:pPr>
            <a:endParaRPr lang="en-US" sz="1200" i="0" noProof="0" dirty="0">
              <a:latin typeface="+mn-l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noProof="0" dirty="0">
                <a:latin typeface="+mn-lt"/>
              </a:rPr>
              <a:t>Object oriented</a:t>
            </a:r>
            <a:r>
              <a:rPr lang="en-US" sz="1200" b="1" i="0" noProof="0" dirty="0">
                <a:latin typeface="+mn-lt"/>
                <a:cs typeface="Segoe UI Light"/>
              </a:rPr>
              <a:t> Programming</a:t>
            </a:r>
            <a:r>
              <a:rPr lang="en-US" sz="1200" i="0" noProof="0" dirty="0">
                <a:latin typeface="+mn-lt"/>
              </a:rPr>
              <a:t>: </a:t>
            </a:r>
            <a:r>
              <a:rPr lang="en-US" b="0" i="0" dirty="0">
                <a:solidFill>
                  <a:srgbClr val="333333"/>
                </a:solidFill>
                <a:effectLst/>
                <a:latin typeface="Times New Roman" panose="02020603050405020304" pitchFamily="18" charset="0"/>
              </a:rPr>
              <a:t>object-oriented programming focuses on the relationships between classes that are combined into one large binary executable. In the traditional object-oriented world, even though you may factor the business logic into many fine-grained classes, once those classes are compiled, the result is monolithic binary code. All the classes share the same physical deployment unit (typically an EXE), process, address space, security privileges, and so on. If multiple developers work on the same code base, they have to share source files. In such an application, a change made to one class can trigger a massive re-linking of the entire application and necessitate retesting and redeployment of all the other classes.</a:t>
            </a:r>
            <a:endParaRPr lang="en-US" sz="1200" i="0" noProof="0" dirty="0">
              <a:latin typeface="+mn-lt"/>
            </a:endParaRPr>
          </a:p>
          <a:p>
            <a:pPr marL="0" indent="0">
              <a:buFont typeface="Arial" panose="020B0604020202020204" pitchFamily="34" charset="0"/>
              <a:buNone/>
            </a:pPr>
            <a:endParaRPr lang="en-US" sz="1200" b="1" i="0" noProof="0" dirty="0">
              <a:latin typeface="+mn-l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noProof="0" dirty="0">
                <a:latin typeface="+mn-lt"/>
              </a:rPr>
              <a:t>Component oriented</a:t>
            </a:r>
            <a:r>
              <a:rPr lang="en-US" sz="1200" b="1" i="0" noProof="0" dirty="0">
                <a:latin typeface="+mn-lt"/>
                <a:cs typeface="Segoe UI Light"/>
              </a:rPr>
              <a:t> Programming</a:t>
            </a:r>
            <a:r>
              <a:rPr lang="en-US" sz="1200" i="0" noProof="0" dirty="0">
                <a:latin typeface="+mn-lt"/>
              </a:rPr>
              <a:t>: </a:t>
            </a:r>
            <a:r>
              <a:rPr lang="en-US" b="0" i="0" dirty="0">
                <a:solidFill>
                  <a:srgbClr val="333333"/>
                </a:solidFill>
                <a:effectLst/>
                <a:latin typeface="Times New Roman" panose="02020603050405020304" pitchFamily="18" charset="0"/>
              </a:rPr>
              <a:t>component-oriented programming focuses on interchangeable code modules that work independently and don’t require you to be familiar with their inner workings to use them. You can treat them like “LEGO” bricks that will be “glued” together by your application. It differs from a </a:t>
            </a:r>
            <a:r>
              <a:rPr lang="en-US" b="0" i="0" dirty="0">
                <a:solidFill>
                  <a:srgbClr val="3D3B49"/>
                </a:solidFill>
                <a:effectLst/>
                <a:latin typeface="gilroy"/>
              </a:rPr>
              <a:t>Monolithic Applications that will contains all the logic and require a full rebuild if a change is made to one class (which results in a full re-test &amp; redeployment). </a:t>
            </a:r>
            <a:r>
              <a:rPr lang="en-US" b="0" i="0" dirty="0">
                <a:solidFill>
                  <a:srgbClr val="333333"/>
                </a:solidFill>
                <a:effectLst/>
                <a:latin typeface="Times New Roman" panose="02020603050405020304" pitchFamily="18" charset="0"/>
              </a:rPr>
              <a:t>Component-oriented programming promotes </a:t>
            </a:r>
            <a:r>
              <a:rPr lang="en-US" b="0" i="1" dirty="0">
                <a:solidFill>
                  <a:srgbClr val="333333"/>
                </a:solidFill>
                <a:effectLst/>
                <a:latin typeface="Times New Roman" panose="02020603050405020304" pitchFamily="18" charset="0"/>
              </a:rPr>
              <a:t>black-box reuse</a:t>
            </a:r>
            <a:r>
              <a:rPr lang="en-US" b="0" i="0" dirty="0">
                <a:solidFill>
                  <a:srgbClr val="333333"/>
                </a:solidFill>
                <a:effectLst/>
                <a:latin typeface="Times New Roman" panose="02020603050405020304" pitchFamily="18" charset="0"/>
              </a:rPr>
              <a:t>, which allows you to use an existing component without caring about its internals, as long as the component complies with some predefined set of operations or interfaces.</a:t>
            </a:r>
            <a:endParaRPr lang="en-US" b="0" i="0" dirty="0">
              <a:solidFill>
                <a:srgbClr val="3D3B49"/>
              </a:solidFill>
              <a:effectLst/>
              <a:latin typeface="gilroy"/>
            </a:endParaRPr>
          </a:p>
          <a:p>
            <a:pPr marL="0" indent="0">
              <a:buFont typeface="Arial" panose="020B0604020202020204" pitchFamily="34" charset="0"/>
              <a:buNone/>
            </a:pPr>
            <a:endParaRPr lang="en-US" sz="1200" i="0" noProof="0" dirty="0">
              <a:latin typeface="+mn-lt"/>
            </a:endParaRPr>
          </a:p>
          <a:p>
            <a:endParaRPr lang="en-US" dirty="0">
              <a:latin typeface="+mn-lt"/>
            </a:endParaRPr>
          </a:p>
          <a:p>
            <a:endParaRPr lang="en-US" dirty="0">
              <a:latin typeface="+mn-lt"/>
            </a:endParaRPr>
          </a:p>
        </p:txBody>
      </p:sp>
      <p:sp>
        <p:nvSpPr>
          <p:cNvPr id="4" name="Slide Number Placeholder 3"/>
          <p:cNvSpPr>
            <a:spLocks noGrp="1"/>
          </p:cNvSpPr>
          <p:nvPr>
            <p:ph type="sldNum" sz="quarter" idx="10"/>
          </p:nvPr>
        </p:nvSpPr>
        <p:spPr/>
        <p:txBody>
          <a:bodyPr/>
          <a:lstStyle/>
          <a:p>
            <a:fld id="{83F17A60-5211-564C-AE51-C5EE6D827C53}" type="slidenum">
              <a:rPr lang="en-US" smtClean="0"/>
              <a:t>3</a:t>
            </a:fld>
            <a:endParaRPr lang="en-US"/>
          </a:p>
        </p:txBody>
      </p:sp>
    </p:spTree>
    <p:extLst>
      <p:ext uri="{BB962C8B-B14F-4D97-AF65-F5344CB8AC3E}">
        <p14:creationId xmlns:p14="http://schemas.microsoft.com/office/powerpoint/2010/main" val="71421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to learn on : https://learn.microsoft.com/en-us/dotnet/csharp/whats-new/csharp-version-history</a:t>
            </a:r>
          </a:p>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5</a:t>
            </a:fld>
            <a:endParaRPr lang="en-US"/>
          </a:p>
        </p:txBody>
      </p:sp>
    </p:spTree>
    <p:extLst>
      <p:ext uri="{BB962C8B-B14F-4D97-AF65-F5344CB8AC3E}">
        <p14:creationId xmlns:p14="http://schemas.microsoft.com/office/powerpoint/2010/main" val="2197884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years, .NET aim to target multiple platforms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 Framework</a:t>
            </a:r>
          </a:p>
          <a:p>
            <a:pPr marL="171450" indent="-171450">
              <a:buFont typeface="Arial" panose="020B0604020202020204" pitchFamily="34" charset="0"/>
              <a:buChar char="•"/>
            </a:pPr>
            <a:r>
              <a:rPr lang="en-US" dirty="0"/>
              <a:t>Desktop or Web Application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err="1"/>
              <a:t>.Net</a:t>
            </a:r>
            <a:r>
              <a:rPr lang="en-US" dirty="0"/>
              <a:t> Core</a:t>
            </a:r>
          </a:p>
          <a:p>
            <a:pPr marL="171450" indent="-171450">
              <a:buFont typeface="Arial" panose="020B0604020202020204" pitchFamily="34" charset="0"/>
              <a:buChar char="•"/>
            </a:pPr>
            <a:r>
              <a:rPr lang="en-US" dirty="0"/>
              <a:t>Desktop</a:t>
            </a:r>
          </a:p>
          <a:p>
            <a:pPr marL="171450" indent="-171450">
              <a:buFont typeface="Arial" panose="020B0604020202020204" pitchFamily="34" charset="0"/>
              <a:buChar char="•"/>
            </a:pPr>
            <a:r>
              <a:rPr lang="en-US" dirty="0"/>
              <a:t>Win 10+ UWP (Universal Windows Platform)</a:t>
            </a:r>
          </a:p>
          <a:p>
            <a:pPr marL="171450" indent="-171450">
              <a:buFont typeface="Arial" panose="020B0604020202020204" pitchFamily="34" charset="0"/>
              <a:buChar char="•"/>
            </a:pPr>
            <a:r>
              <a:rPr lang="en-US" dirty="0"/>
              <a:t>Web</a:t>
            </a:r>
          </a:p>
          <a:p>
            <a:pPr marL="171450" indent="-171450">
              <a:buFont typeface="Arial" panose="020B0604020202020204" pitchFamily="34" charset="0"/>
              <a:buChar char="•"/>
            </a:pPr>
            <a:r>
              <a:rPr lang="en-US" dirty="0"/>
              <a:t>Cloud (Azure)</a:t>
            </a:r>
          </a:p>
          <a:p>
            <a:pPr marL="171450" indent="-171450">
              <a:buFont typeface="Arial" panose="020B0604020202020204" pitchFamily="34" charset="0"/>
              <a:buChar char="•"/>
            </a:pPr>
            <a:r>
              <a:rPr lang="en-US" dirty="0"/>
              <a:t>IoT (Win10 IoT Core)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Xamarin</a:t>
            </a:r>
          </a:p>
          <a:p>
            <a:pPr marL="171450" indent="-171450">
              <a:buFont typeface="Arial" panose="020B0604020202020204" pitchFamily="34" charset="0"/>
              <a:buChar char="•"/>
            </a:pPr>
            <a:r>
              <a:rPr lang="en-US" dirty="0"/>
              <a:t>iOS</a:t>
            </a:r>
          </a:p>
          <a:p>
            <a:pPr marL="171450" indent="-171450">
              <a:buFont typeface="Arial" panose="020B0604020202020204" pitchFamily="34" charset="0"/>
              <a:buChar char="•"/>
            </a:pPr>
            <a:r>
              <a:rPr lang="en-US" dirty="0"/>
              <a:t>Android</a:t>
            </a:r>
          </a:p>
        </p:txBody>
      </p:sp>
      <p:sp>
        <p:nvSpPr>
          <p:cNvPr id="4" name="Slide Number Placeholder 3"/>
          <p:cNvSpPr>
            <a:spLocks noGrp="1"/>
          </p:cNvSpPr>
          <p:nvPr>
            <p:ph type="sldNum" sz="quarter" idx="5"/>
          </p:nvPr>
        </p:nvSpPr>
        <p:spPr/>
        <p:txBody>
          <a:bodyPr/>
          <a:lstStyle/>
          <a:p>
            <a:fld id="{83F17A60-5211-564C-AE51-C5EE6D827C53}" type="slidenum">
              <a:rPr lang="en-US" smtClean="0"/>
              <a:t>6</a:t>
            </a:fld>
            <a:endParaRPr lang="en-US"/>
          </a:p>
        </p:txBody>
      </p:sp>
    </p:spTree>
    <p:extLst>
      <p:ext uri="{BB962C8B-B14F-4D97-AF65-F5344CB8AC3E}">
        <p14:creationId xmlns:p14="http://schemas.microsoft.com/office/powerpoint/2010/main" val="776122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.NET 6 delivers the final parts of the .NET unification plan that started with</a:t>
            </a:r>
            <a:r>
              <a:rPr lang="en-US" sz="1200" b="0" i="0" u="none" kern="1200" dirty="0">
                <a:solidFill>
                  <a:srgbClr val="E6E6E6"/>
                </a:solidFill>
                <a:effectLst/>
                <a:latin typeface="Segoe UI" panose="020B0502040204020203" pitchFamily="34" charset="0"/>
                <a:ea typeface="+mn-ea"/>
                <a:cs typeface="+mn-cs"/>
              </a:rPr>
              <a:t> .NET 5 .</a:t>
            </a:r>
          </a:p>
          <a:p>
            <a:r>
              <a:rPr lang="en-US" b="0" i="0" u="none" dirty="0">
                <a:solidFill>
                  <a:srgbClr val="E6E6E6"/>
                </a:solidFill>
                <a:effectLst/>
                <a:latin typeface="Segoe UI" panose="020B0502040204020203" pitchFamily="34" charset="0"/>
              </a:rPr>
              <a:t>NET </a:t>
            </a:r>
            <a:r>
              <a:rPr lang="en-US" b="0" i="0" dirty="0">
                <a:solidFill>
                  <a:srgbClr val="E6E6E6"/>
                </a:solidFill>
                <a:effectLst/>
                <a:latin typeface="Segoe UI" panose="020B0502040204020203" pitchFamily="34" charset="0"/>
              </a:rPr>
              <a:t>6 unifies the SDK, base libraries, and runtime across mobile, desktop, IoT, and cloud apps.</a:t>
            </a:r>
          </a:p>
          <a:p>
            <a:endParaRPr lang="en-US" b="0" i="0" dirty="0">
              <a:solidFill>
                <a:srgbClr val="E6E6E6"/>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7</a:t>
            </a:fld>
            <a:endParaRPr lang="en-US"/>
          </a:p>
        </p:txBody>
      </p:sp>
    </p:spTree>
    <p:extLst>
      <p:ext uri="{BB962C8B-B14F-4D97-AF65-F5344CB8AC3E}">
        <p14:creationId xmlns:p14="http://schemas.microsoft.com/office/powerpoint/2010/main" val="608986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If </a:t>
            </a:r>
            <a:r>
              <a:rPr lang="fr-FR" dirty="0" err="1"/>
              <a:t>your</a:t>
            </a:r>
            <a:r>
              <a:rPr lang="fr-FR" baseline="0" dirty="0"/>
              <a:t> application </a:t>
            </a:r>
            <a:r>
              <a:rPr lang="fr-FR" baseline="0" dirty="0" err="1"/>
              <a:t>targets</a:t>
            </a:r>
            <a:r>
              <a:rPr lang="fr-FR" baseline="0" dirty="0"/>
              <a:t> fx4.5, the app </a:t>
            </a:r>
            <a:r>
              <a:rPr lang="fr-FR" baseline="0" dirty="0" err="1"/>
              <a:t>will</a:t>
            </a:r>
            <a:r>
              <a:rPr lang="fr-FR" baseline="0" dirty="0"/>
              <a:t> run on fx4.6.1 if the 4.6.1 </a:t>
            </a:r>
            <a:r>
              <a:rPr lang="fr-FR" baseline="0" dirty="0" err="1"/>
              <a:t>is</a:t>
            </a:r>
            <a:r>
              <a:rPr lang="fr-FR" baseline="0" dirty="0"/>
              <a:t> </a:t>
            </a:r>
            <a:r>
              <a:rPr lang="fr-FR" baseline="0" dirty="0" err="1"/>
              <a:t>installed</a:t>
            </a:r>
            <a:endParaRPr lang="fr-FR" baseline="0" dirty="0"/>
          </a:p>
          <a:p>
            <a:r>
              <a:rPr lang="fr-FR" baseline="0" dirty="0" err="1"/>
              <a:t>Consider</a:t>
            </a:r>
            <a:r>
              <a:rPr lang="fr-FR" baseline="0" dirty="0"/>
              <a:t> the version in the </a:t>
            </a:r>
            <a:r>
              <a:rPr lang="fr-FR" baseline="0" dirty="0" err="1"/>
              <a:t>assembly</a:t>
            </a:r>
            <a:r>
              <a:rPr lang="fr-FR" baseline="0" dirty="0"/>
              <a:t> as the minimum version not the </a:t>
            </a:r>
            <a:r>
              <a:rPr lang="fr-FR" baseline="0" dirty="0" err="1"/>
              <a:t>target</a:t>
            </a:r>
            <a:r>
              <a:rPr lang="fr-FR" baseline="0" dirty="0"/>
              <a:t> version.</a:t>
            </a:r>
          </a:p>
        </p:txBody>
      </p:sp>
      <p:sp>
        <p:nvSpPr>
          <p:cNvPr id="4" name="Slide Number Placeholder 3"/>
          <p:cNvSpPr>
            <a:spLocks noGrp="1"/>
          </p:cNvSpPr>
          <p:nvPr>
            <p:ph type="sldNum" sz="quarter" idx="10"/>
          </p:nvPr>
        </p:nvSpPr>
        <p:spPr/>
        <p:txBody>
          <a:bodyPr/>
          <a:lstStyle/>
          <a:p>
            <a:fld id="{83F17A60-5211-564C-AE51-C5EE6D827C53}" type="slidenum">
              <a:rPr lang="en-US" smtClean="0"/>
              <a:t>8</a:t>
            </a:fld>
            <a:endParaRPr lang="en-US"/>
          </a:p>
        </p:txBody>
      </p:sp>
    </p:spTree>
    <p:extLst>
      <p:ext uri="{BB962C8B-B14F-4D97-AF65-F5344CB8AC3E}">
        <p14:creationId xmlns:p14="http://schemas.microsoft.com/office/powerpoint/2010/main" val="3240362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https://docs.microsoft.com/en-us/dotnet/articles/standard/choosing-core-framework-server</a:t>
            </a:r>
          </a:p>
          <a:p>
            <a:endParaRPr lang="fr-FR" dirty="0"/>
          </a:p>
          <a:p>
            <a:r>
              <a:rPr lang="en-US" b="0" i="0" dirty="0">
                <a:solidFill>
                  <a:srgbClr val="E6E6E6"/>
                </a:solidFill>
                <a:effectLst/>
                <a:latin typeface="Segoe UI" panose="020B0502040204020203" pitchFamily="34" charset="0"/>
              </a:rPr>
              <a:t>Side-by-side execution is the ability to run multiple versions of an application or component on the same computer. You can have multiple versions of the common language runtime, and multiple versions of applications and components that use a version of the runtime, on the same computer at the same time.</a:t>
            </a:r>
          </a:p>
          <a:p>
            <a:endParaRPr lang="en-US" b="0" i="0" dirty="0">
              <a:solidFill>
                <a:srgbClr val="E6E6E6"/>
              </a:solidFill>
              <a:effectLst/>
              <a:latin typeface="Segoe UI" panose="020B0502040204020203" pitchFamily="34" charset="0"/>
            </a:endParaRPr>
          </a:p>
          <a:p>
            <a:endParaRPr lang="fr-FR" dirty="0"/>
          </a:p>
          <a:p>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9</a:t>
            </a:fld>
            <a:endParaRPr lang="en-US"/>
          </a:p>
        </p:txBody>
      </p:sp>
    </p:spTree>
    <p:extLst>
      <p:ext uri="{BB962C8B-B14F-4D97-AF65-F5344CB8AC3E}">
        <p14:creationId xmlns:p14="http://schemas.microsoft.com/office/powerpoint/2010/main" val="4106475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see the .NET Standard API definition in the </a:t>
            </a:r>
            <a:r>
              <a:rPr lang="en-US" sz="1200" b="0" i="0" u="none" strike="noStrike" kern="1200" dirty="0">
                <a:solidFill>
                  <a:schemeClr val="tx1"/>
                </a:solidFill>
                <a:effectLst/>
                <a:latin typeface="+mn-lt"/>
                <a:ea typeface="+mn-ea"/>
                <a:cs typeface="+mn-cs"/>
                <a:hlinkClick r:id="rId3"/>
              </a:rPr>
              <a:t>dotnet/standard</a:t>
            </a:r>
            <a:r>
              <a:rPr lang="en-US" sz="1200" b="0" i="0" kern="1200" dirty="0">
                <a:solidFill>
                  <a:schemeClr val="tx1"/>
                </a:solidFill>
                <a:effectLst/>
                <a:latin typeface="+mn-lt"/>
                <a:ea typeface="+mn-ea"/>
                <a:cs typeface="+mn-cs"/>
              </a:rPr>
              <a:t> repo on GitHub.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.NET Standard will replace Portable Class Libraries (PCLs) as the tooling story for building multi-platform .NET libraries.</a:t>
            </a:r>
          </a:p>
          <a:p>
            <a:endParaRPr lang="en-US" dirty="0"/>
          </a:p>
          <a:p>
            <a:r>
              <a:rPr lang="en-US" dirty="0"/>
              <a:t>PCL let developers create dedicated component that can be reused in different targeted frameworks (i.e. : common library across .NET Framework / Xamarin)</a:t>
            </a:r>
          </a:p>
          <a:p>
            <a:r>
              <a:rPr lang="en-US" dirty="0"/>
              <a:t>N.B : strongly discourage to be used by Microsoft as of today</a:t>
            </a:r>
          </a:p>
        </p:txBody>
      </p:sp>
      <p:sp>
        <p:nvSpPr>
          <p:cNvPr id="4" name="Slide Number Placeholder 3"/>
          <p:cNvSpPr>
            <a:spLocks noGrp="1"/>
          </p:cNvSpPr>
          <p:nvPr>
            <p:ph type="sldNum" sz="quarter" idx="10"/>
          </p:nvPr>
        </p:nvSpPr>
        <p:spPr/>
        <p:txBody>
          <a:bodyPr/>
          <a:lstStyle/>
          <a:p>
            <a:fld id="{83F17A60-5211-564C-AE51-C5EE6D827C53}" type="slidenum">
              <a:rPr lang="en-US" smtClean="0"/>
              <a:t>10</a:t>
            </a:fld>
            <a:endParaRPr lang="en-US"/>
          </a:p>
        </p:txBody>
      </p:sp>
    </p:spTree>
    <p:extLst>
      <p:ext uri="{BB962C8B-B14F-4D97-AF65-F5344CB8AC3E}">
        <p14:creationId xmlns:p14="http://schemas.microsoft.com/office/powerpoint/2010/main" val="3865115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7 released on November 2022 including .NET MAUI (STS) before the next major release, .NET 8 which is plan to be released on November 2023 as a LTS version.</a:t>
            </a:r>
          </a:p>
          <a:p>
            <a:endParaRPr lang="en-US" dirty="0"/>
          </a:p>
          <a:p>
            <a:r>
              <a:rPr lang="en-US" dirty="0"/>
              <a:t>STS – Short Term Support: 18 months of support</a:t>
            </a:r>
          </a:p>
          <a:p>
            <a:r>
              <a:rPr lang="en-US" dirty="0"/>
              <a:t>LTS – Long Term Support : 3 years</a:t>
            </a:r>
          </a:p>
        </p:txBody>
      </p:sp>
      <p:sp>
        <p:nvSpPr>
          <p:cNvPr id="4" name="Slide Number Placeholder 3"/>
          <p:cNvSpPr>
            <a:spLocks noGrp="1"/>
          </p:cNvSpPr>
          <p:nvPr>
            <p:ph type="sldNum" sz="quarter" idx="5"/>
          </p:nvPr>
        </p:nvSpPr>
        <p:spPr/>
        <p:txBody>
          <a:bodyPr/>
          <a:lstStyle/>
          <a:p>
            <a:fld id="{83F17A60-5211-564C-AE51-C5EE6D827C53}" type="slidenum">
              <a:rPr lang="en-US" smtClean="0"/>
              <a:t>11</a:t>
            </a:fld>
            <a:endParaRPr lang="en-US"/>
          </a:p>
        </p:txBody>
      </p:sp>
    </p:spTree>
    <p:extLst>
      <p:ext uri="{BB962C8B-B14F-4D97-AF65-F5344CB8AC3E}">
        <p14:creationId xmlns:p14="http://schemas.microsoft.com/office/powerpoint/2010/main" val="35628778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5.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7.png"/><Relationship Id="rId5" Type="http://schemas.microsoft.com/office/2007/relationships/hdphoto" Target="../media/hdphoto7.wdp"/><Relationship Id="rId4" Type="http://schemas.openxmlformats.org/officeDocument/2006/relationships/image" Target="../media/image5.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7.png"/><Relationship Id="rId5" Type="http://schemas.microsoft.com/office/2007/relationships/hdphoto" Target="../media/hdphoto7.wdp"/><Relationship Id="rId4" Type="http://schemas.openxmlformats.org/officeDocument/2006/relationships/image" Target="../media/image5.png"/></Relationships>
</file>

<file path=ppt/slideLayouts/_rels/slideLayout103.xml.rels><?xml version="1.0" encoding="UTF-8" standalone="yes"?>
<Relationships xmlns="http://schemas.openxmlformats.org/package/2006/relationships"><Relationship Id="rId3" Type="http://schemas.openxmlformats.org/officeDocument/2006/relationships/hyperlink" Target="https://avanade.sharepoint.com/sites/protectavanade/CDPProgram/Pages/Definition-of-Terms.aspx" TargetMode="External"/><Relationship Id="rId2" Type="http://schemas.openxmlformats.org/officeDocument/2006/relationships/hyperlink" Target="https://avanade.sharepoint.com/:w:/r/sites/DataClassificationProtection/_layouts/15/WopiFrame.aspx?sourcedoc=%7b9365598a-a883-42ba-aae6-bc099feba183%7d&amp;action=view&amp;Source=https://at.avanade.com/sites/DataClassificationProtection" TargetMode="External"/><Relationship Id="rId1" Type="http://schemas.openxmlformats.org/officeDocument/2006/relationships/slideMaster" Target="../slideMasters/slideMaster3.xml"/><Relationship Id="rId5" Type="http://schemas.openxmlformats.org/officeDocument/2006/relationships/hyperlink" Target="https://avanade.sharepoint.com/sites/policies/Policies2/Forms/Document%20Set/docsethomepage.aspx?ID=77&amp;FolderCTID=0x0120D52000CF6D47016810FA498245EE8CD67F7FEF&amp;List=2a8dd7fc-3738-4637-917d-8d634b84a911&amp;RootFolder=/sites/policies/Policies2/Client%20Records&amp;RecSrc=/sites/policies/Policies2/Client%20Records" TargetMode="External"/><Relationship Id="rId4" Type="http://schemas.openxmlformats.org/officeDocument/2006/relationships/hyperlink" Target="https://avanade.sharepoint.com/sites/policies/Policies2/Forms/Document%20Set/docsethomepage.aspx?ID=119&amp;FolderCTID=0x0120D52000CF6D47016810FA498245EE8CD67F7FEF&amp;List=2a8dd7fc-3738-4637-917d-8d634b84a911&amp;RootFolder=/sites/policies/Policies2/Corporate%20Records&amp;RecSrc=/sites/policies/Policies2/Corporate%20Records" TargetMode="Externa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9.svg"/><Relationship Id="rId4" Type="http://schemas.openxmlformats.org/officeDocument/2006/relationships/image" Target="../media/image7.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7.png"/><Relationship Id="rId5" Type="http://schemas.microsoft.com/office/2007/relationships/hdphoto" Target="../media/hdphoto3.wdp"/><Relationship Id="rId4" Type="http://schemas.openxmlformats.org/officeDocument/2006/relationships/image" Target="../media/image5.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7.png"/><Relationship Id="rId5" Type="http://schemas.microsoft.com/office/2007/relationships/hdphoto" Target="../media/hdphoto4.wdp"/><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2.png"/><Relationship Id="rId5" Type="http://schemas.microsoft.com/office/2007/relationships/hdphoto" Target="../media/hdphoto5.wdp"/><Relationship Id="rId4"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14.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4.xml"/><Relationship Id="rId6" Type="http://schemas.openxmlformats.org/officeDocument/2006/relationships/image" Target="../media/image8.svg"/><Relationship Id="rId5" Type="http://schemas.openxmlformats.org/officeDocument/2006/relationships/image" Target="../media/image7.png"/><Relationship Id="rId4" Type="http://schemas.microsoft.com/office/2007/relationships/hdphoto" Target="../media/hdphoto6.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5.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5.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7.png"/><Relationship Id="rId5" Type="http://schemas.microsoft.com/office/2007/relationships/hdphoto" Target="../media/hdphoto7.wdp"/><Relationship Id="rId4" Type="http://schemas.openxmlformats.org/officeDocument/2006/relationships/image" Target="../media/image5.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7.png"/><Relationship Id="rId5" Type="http://schemas.microsoft.com/office/2007/relationships/hdphoto" Target="../media/hdphoto7.wdp"/><Relationship Id="rId4" Type="http://schemas.openxmlformats.org/officeDocument/2006/relationships/image" Target="../media/image5.png"/></Relationships>
</file>

<file path=ppt/slideLayouts/_rels/slideLayout137.xml.rels><?xml version="1.0" encoding="UTF-8" standalone="yes"?>
<Relationships xmlns="http://schemas.openxmlformats.org/package/2006/relationships"><Relationship Id="rId3" Type="http://schemas.openxmlformats.org/officeDocument/2006/relationships/hyperlink" Target="https://avanade.sharepoint.com/sites/protectavanade/CDPProgram/Pages/Definition-of-Terms.aspx" TargetMode="External"/><Relationship Id="rId2" Type="http://schemas.openxmlformats.org/officeDocument/2006/relationships/hyperlink" Target="https://avanade.sharepoint.com/:w:/r/sites/DataClassificationProtection/_layouts/15/WopiFrame.aspx?sourcedoc=%7b9365598a-a883-42ba-aae6-bc099feba183%7d&amp;action=view&amp;Source=https://at.avanade.com/sites/DataClassificationProtection" TargetMode="External"/><Relationship Id="rId1" Type="http://schemas.openxmlformats.org/officeDocument/2006/relationships/slideMaster" Target="../slideMasters/slideMaster4.xml"/><Relationship Id="rId5" Type="http://schemas.openxmlformats.org/officeDocument/2006/relationships/hyperlink" Target="https://avanade.sharepoint.com/sites/policies/Policies2/Forms/Document%20Set/docsethomepage.aspx?ID=77&amp;FolderCTID=0x0120D52000CF6D47016810FA498245EE8CD67F7FEF&amp;List=2a8dd7fc-3738-4637-917d-8d634b84a911&amp;RootFolder=/sites/policies/Policies2/Client%20Records&amp;RecSrc=/sites/policies/Policies2/Client%20Records" TargetMode="External"/><Relationship Id="rId4" Type="http://schemas.openxmlformats.org/officeDocument/2006/relationships/hyperlink" Target="https://avanade.sharepoint.com/sites/policies/Policies2/Forms/Document%20Set/docsethomepage.aspx?ID=119&amp;FolderCTID=0x0120D52000CF6D47016810FA498245EE8CD67F7FEF&amp;List=2a8dd7fc-3738-4637-917d-8d634b84a911&amp;RootFolder=/sites/policies/Policies2/Corporate%20Records&amp;RecSrc=/sites/policies/Policies2/Corporate%20Records"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microsoft.com/office/2007/relationships/hdphoto" Target="../media/hdphoto6.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7.wdp"/><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7.wdp"/><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9.sv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7.png"/><Relationship Id="rId5" Type="http://schemas.microsoft.com/office/2007/relationships/hdphoto" Target="../media/hdphoto3.wdp"/><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7.png"/><Relationship Id="rId5" Type="http://schemas.microsoft.com/office/2007/relationships/hdphoto" Target="../media/hdphoto4.wdp"/><Relationship Id="rId4"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2.png"/><Relationship Id="rId5" Type="http://schemas.microsoft.com/office/2007/relationships/hdphoto" Target="../media/hdphoto5.wdp"/><Relationship Id="rId4"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3.wdp"/><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4.wdp"/><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8.svg"/><Relationship Id="rId5" Type="http://schemas.openxmlformats.org/officeDocument/2006/relationships/image" Target="../media/image7.png"/><Relationship Id="rId4" Type="http://schemas.microsoft.com/office/2007/relationships/hdphoto" Target="../media/hdphoto6.wdp"/></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7.png"/><Relationship Id="rId5" Type="http://schemas.microsoft.com/office/2007/relationships/hdphoto" Target="../media/hdphoto7.wdp"/><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7.png"/><Relationship Id="rId5" Type="http://schemas.microsoft.com/office/2007/relationships/hdphoto" Target="../media/hdphoto7.wdp"/><Relationship Id="rId4"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3" Type="http://schemas.openxmlformats.org/officeDocument/2006/relationships/hyperlink" Target="https://avanade.sharepoint.com/sites/policies/Policies2/Forms/Document%20Set/docsethomepage.aspx?ID=119&amp;FolderCTID=0x0120D52000CF6D47016810FA498245EE8CD67F7FEF&amp;List=2a8dd7fc-3738-4637-917d-8d634b84a911&amp;RootFolder=/sites/policies/Policies2/Corporate%20Records&amp;RecSrc=/sites/policies/Policies2/Corporate%20Records" TargetMode="External"/><Relationship Id="rId2" Type="http://schemas.openxmlformats.org/officeDocument/2006/relationships/hyperlink" Target="https://avanade.sharepoint.com/sites/protectavanade/CDPProgram/Pages/Definition-of-Terms.aspx" TargetMode="External"/><Relationship Id="rId1" Type="http://schemas.openxmlformats.org/officeDocument/2006/relationships/slideMaster" Target="../slideMasters/slideMaster2.xml"/><Relationship Id="rId4" Type="http://schemas.openxmlformats.org/officeDocument/2006/relationships/hyperlink" Target="https://avanade.sharepoint.com/sites/policies/Policies2/Forms/Document%20Set/docsethomepage.aspx?ID=77&amp;FolderCTID=0x0120D52000CF6D47016810FA498245EE8CD67F7FEF&amp;List=2a8dd7fc-3738-4637-917d-8d634b84a911&amp;RootFolder=/sites/policies/Policies2/Client%20Records&amp;RecSrc=/sites/policies/Policies2/Client%20Record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png"/><Relationship Id="rId5" Type="http://schemas.microsoft.com/office/2007/relationships/hdphoto" Target="../media/hdphoto5.wdp"/><Relationship Id="rId4"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svg"/><Relationship Id="rId4"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7.png"/><Relationship Id="rId5" Type="http://schemas.microsoft.com/office/2007/relationships/hdphoto" Target="../media/hdphoto3.wdp"/><Relationship Id="rId4" Type="http://schemas.openxmlformats.org/officeDocument/2006/relationships/image" Target="../media/image5.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7.png"/><Relationship Id="rId5" Type="http://schemas.microsoft.com/office/2007/relationships/hdphoto" Target="../media/hdphoto4.wdp"/><Relationship Id="rId4"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2.png"/><Relationship Id="rId5" Type="http://schemas.microsoft.com/office/2007/relationships/hdphoto" Target="../media/hdphoto5.wdp"/><Relationship Id="rId4" Type="http://schemas.openxmlformats.org/officeDocument/2006/relationships/image" Target="../media/image5.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4.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3.xml"/><Relationship Id="rId6" Type="http://schemas.openxmlformats.org/officeDocument/2006/relationships/image" Target="../media/image8.svg"/><Relationship Id="rId5" Type="http://schemas.openxmlformats.org/officeDocument/2006/relationships/image" Target="../media/image7.png"/><Relationship Id="rId4" Type="http://schemas.microsoft.com/office/2007/relationships/hdphoto" Target="../media/hdphoto6.wdp"/></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Cover">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21886E79-9219-F17B-3C70-41B15AE518FB}"/>
              </a:ext>
            </a:extLst>
          </p:cNvPr>
          <p:cNvSpPr txBox="1">
            <a:spLocks/>
          </p:cNvSpPr>
          <p:nvPr/>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F4B3D787-7334-4982-80B7-C944E69A29D5}"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16" name="Title 7">
            <a:extLst>
              <a:ext uri="{FF2B5EF4-FFF2-40B4-BE49-F238E27FC236}">
                <a16:creationId xmlns:a16="http://schemas.microsoft.com/office/drawing/2014/main" id="{7815DE0C-5A28-56AF-3943-38EED1379F73}"/>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8" name="Text Placeholder 9">
            <a:extLst>
              <a:ext uri="{FF2B5EF4-FFF2-40B4-BE49-F238E27FC236}">
                <a16:creationId xmlns:a16="http://schemas.microsoft.com/office/drawing/2014/main" id="{D14972AC-7882-F4C6-71D6-47442D58E085}"/>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2" name="Picture 1">
            <a:extLst>
              <a:ext uri="{FF2B5EF4-FFF2-40B4-BE49-F238E27FC236}">
                <a16:creationId xmlns:a16="http://schemas.microsoft.com/office/drawing/2014/main" id="{85B1D190-8EF7-2DC1-1C48-7AD61E9909E6}"/>
              </a:ext>
            </a:extLst>
          </p:cNvPr>
          <p:cNvPicPr>
            <a:picLocks noChangeAspect="1"/>
          </p:cNvPicPr>
          <p:nvPr/>
        </p:nvPicPr>
        <p:blipFill>
          <a:blip r:embed="rId2"/>
          <a:stretch>
            <a:fillRect/>
          </a:stretch>
        </p:blipFill>
        <p:spPr>
          <a:xfrm>
            <a:off x="0" y="1419068"/>
            <a:ext cx="12192000" cy="2199861"/>
          </a:xfrm>
          <a:prstGeom prst="rect">
            <a:avLst/>
          </a:prstGeom>
        </p:spPr>
      </p:pic>
      <p:pic>
        <p:nvPicPr>
          <p:cNvPr id="3" name="Picture 2" descr="Logo&#10;&#10;Description automatically generated">
            <a:extLst>
              <a:ext uri="{FF2B5EF4-FFF2-40B4-BE49-F238E27FC236}">
                <a16:creationId xmlns:a16="http://schemas.microsoft.com/office/drawing/2014/main" id="{B5D698D0-3997-AFDF-8B57-7A5E9687D16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pic>
        <p:nvPicPr>
          <p:cNvPr id="4" name="Picture 3" descr="A picture containing connector, cable&#10;&#10;Description automatically generated">
            <a:extLst>
              <a:ext uri="{FF2B5EF4-FFF2-40B4-BE49-F238E27FC236}">
                <a16:creationId xmlns:a16="http://schemas.microsoft.com/office/drawing/2014/main" id="{44E9AC7C-EA8A-DB28-854D-B963D059F4D8}"/>
              </a:ext>
            </a:extLst>
          </p:cNvPr>
          <p:cNvPicPr>
            <a:picLocks noChangeAspect="1"/>
          </p:cNvPicPr>
          <p:nvPr/>
        </p:nvPicPr>
        <p:blipFill>
          <a:blip r:embed="rId5"/>
          <a:stretch>
            <a:fillRect/>
          </a:stretch>
        </p:blipFill>
        <p:spPr>
          <a:xfrm>
            <a:off x="0" y="204307"/>
            <a:ext cx="12192000" cy="3498573"/>
          </a:xfrm>
          <a:prstGeom prst="rect">
            <a:avLst/>
          </a:prstGeom>
        </p:spPr>
      </p:pic>
      <p:pic>
        <p:nvPicPr>
          <p:cNvPr id="6" name="Graphic 5">
            <a:extLst>
              <a:ext uri="{FF2B5EF4-FFF2-40B4-BE49-F238E27FC236}">
                <a16:creationId xmlns:a16="http://schemas.microsoft.com/office/drawing/2014/main" id="{FBB439F9-A6E1-0F4D-C2DE-0021CA8DDD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880736530"/>
      </p:ext>
    </p:extLst>
  </p:cSld>
  <p:clrMapOvr>
    <a:overrideClrMapping bg1="lt1" tx1="dk1" bg2="lt2" tx2="dk2" accent1="accent1" accent2="accent2" accent3="accent3" accent4="accent4" accent5="accent5" accent6="accent6" hlink="hlink" folHlink="folHlink"/>
  </p:clrMapOvr>
  <p:hf hdr="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Aurora 2/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p:nvSpPr>
        <p:spPr>
          <a:xfrm>
            <a:off x="3736630" y="0"/>
            <a:ext cx="8455369"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4">
            <a:extLst>
              <a:ext uri="{FF2B5EF4-FFF2-40B4-BE49-F238E27FC236}">
                <a16:creationId xmlns:a16="http://schemas.microsoft.com/office/drawing/2014/main" id="{ACB8EA15-52E5-1F00-9DAD-86C3E3B033A4}"/>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a:t>
            </a:r>
          </a:p>
        </p:txBody>
      </p:sp>
      <p:pic>
        <p:nvPicPr>
          <p:cNvPr id="7" name="Graphic 6">
            <a:extLst>
              <a:ext uri="{FF2B5EF4-FFF2-40B4-BE49-F238E27FC236}">
                <a16:creationId xmlns:a16="http://schemas.microsoft.com/office/drawing/2014/main" id="{31D653FF-4C82-9953-4B35-EE145BE30B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8" name="Slide Number Placeholder 7">
            <a:extLst>
              <a:ext uri="{FF2B5EF4-FFF2-40B4-BE49-F238E27FC236}">
                <a16:creationId xmlns:a16="http://schemas.microsoft.com/office/drawing/2014/main" id="{9FCDDA8C-176B-89F0-CCE7-96CDDF34F4CF}"/>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334676214"/>
      </p:ext>
    </p:extLst>
  </p:cSld>
  <p:clrMapOvr>
    <a:overrideClrMapping bg1="dk1" tx1="lt1" bg2="dk2" tx2="lt2" accent1="accent1" accent2="accent2" accent3="accent3" accent4="accent4" accent5="accent5" accent6="accent6" hlink="hlink" folHlink="folHlink"/>
  </p:clrMapOvr>
  <p:hf hdr="0"/>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Solar divider">
    <p:bg>
      <p:bgPr>
        <a:gradFill>
          <a:gsLst>
            <a:gs pos="0">
              <a:srgbClr val="FFB314"/>
            </a:gs>
            <a:gs pos="100000">
              <a:srgbClr val="FF5800"/>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0" y="4648201"/>
            <a:ext cx="12180896" cy="1535852"/>
          </a:xfrm>
          <a:prstGeom prst="rect">
            <a:avLst/>
          </a:prstGeom>
        </p:spPr>
      </p:pic>
      <p:sp>
        <p:nvSpPr>
          <p:cNvPr id="18" name="Title 7">
            <a:extLst>
              <a:ext uri="{FF2B5EF4-FFF2-40B4-BE49-F238E27FC236}">
                <a16:creationId xmlns:a16="http://schemas.microsoft.com/office/drawing/2014/main" id="{67CCE83A-7C05-0BA3-56E8-C8A7126C145E}"/>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Divider</a:t>
            </a:r>
            <a:endParaRPr lang="en-GB" dirty="0"/>
          </a:p>
        </p:txBody>
      </p:sp>
      <p:sp>
        <p:nvSpPr>
          <p:cNvPr id="19" name="Text Placeholder 9">
            <a:extLst>
              <a:ext uri="{FF2B5EF4-FFF2-40B4-BE49-F238E27FC236}">
                <a16:creationId xmlns:a16="http://schemas.microsoft.com/office/drawing/2014/main" id="{8BD5F945-9526-50AB-F03C-81AA1D0392D1}"/>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6" name="Picture 5" descr="Logo&#10;&#10;Description automatically generated">
            <a:extLst>
              <a:ext uri="{FF2B5EF4-FFF2-40B4-BE49-F238E27FC236}">
                <a16:creationId xmlns:a16="http://schemas.microsoft.com/office/drawing/2014/main" id="{E13BDA52-EACA-ED5B-66AA-1FFC721105A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1A76DC12-D48C-AF29-5BD9-B74421C476B0}"/>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CD22CE56-B61F-45E9-B14C-06C73452CB93}"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9" name="Graphic 8">
            <a:extLst>
              <a:ext uri="{FF2B5EF4-FFF2-40B4-BE49-F238E27FC236}">
                <a16:creationId xmlns:a16="http://schemas.microsoft.com/office/drawing/2014/main" id="{DFD41A6F-C63C-8531-0E7F-25589016F89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2" name="Slide Number Placeholder 3">
            <a:extLst>
              <a:ext uri="{FF2B5EF4-FFF2-40B4-BE49-F238E27FC236}">
                <a16:creationId xmlns:a16="http://schemas.microsoft.com/office/drawing/2014/main" id="{6CD4BF50-6A69-BEB3-75EA-EB03FAB676B5}"/>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16907982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Aurora End Slide">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5552" y="4647501"/>
            <a:ext cx="12186448" cy="1536552"/>
          </a:xfrm>
          <a:prstGeom prst="rect">
            <a:avLst/>
          </a:prstGeom>
        </p:spPr>
      </p:pic>
      <p:pic>
        <p:nvPicPr>
          <p:cNvPr id="5" name="Picture 4" descr="Logo&#10;&#10;Description automatically generated">
            <a:extLst>
              <a:ext uri="{FF2B5EF4-FFF2-40B4-BE49-F238E27FC236}">
                <a16:creationId xmlns:a16="http://schemas.microsoft.com/office/drawing/2014/main" id="{29F6752F-C195-900B-743A-3C3A7BB568E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486456" y="1844499"/>
            <a:ext cx="7219089" cy="2649401"/>
          </a:xfrm>
          <a:prstGeom prst="rect">
            <a:avLst/>
          </a:prstGeom>
        </p:spPr>
      </p:pic>
      <p:sp>
        <p:nvSpPr>
          <p:cNvPr id="2" name="Footer Placeholder 4">
            <a:extLst>
              <a:ext uri="{FF2B5EF4-FFF2-40B4-BE49-F238E27FC236}">
                <a16:creationId xmlns:a16="http://schemas.microsoft.com/office/drawing/2014/main" id="{2F53BE18-10C1-079A-6620-B10DA868A4D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9DBFA95E-50DC-4369-B56A-7D93EAE84222}"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8" name="Graphic 7">
            <a:extLst>
              <a:ext uri="{FF2B5EF4-FFF2-40B4-BE49-F238E27FC236}">
                <a16:creationId xmlns:a16="http://schemas.microsoft.com/office/drawing/2014/main" id="{B15B43A2-27E6-695E-7478-295E22540D0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4" name="Slide Number Placeholder 3">
            <a:extLst>
              <a:ext uri="{FF2B5EF4-FFF2-40B4-BE49-F238E27FC236}">
                <a16:creationId xmlns:a16="http://schemas.microsoft.com/office/drawing/2014/main" id="{8A3ED374-E56F-7B92-7C0F-98C91733A38D}"/>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98420314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Solar End Slide">
    <p:bg>
      <p:bgPr>
        <a:gradFill>
          <a:gsLst>
            <a:gs pos="0">
              <a:srgbClr val="FFB314"/>
            </a:gs>
            <a:gs pos="100000">
              <a:srgbClr val="FF5800"/>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0" y="4648201"/>
            <a:ext cx="12180896" cy="1535852"/>
          </a:xfrm>
          <a:prstGeom prst="rect">
            <a:avLst/>
          </a:prstGeom>
        </p:spPr>
      </p:pic>
      <p:pic>
        <p:nvPicPr>
          <p:cNvPr id="5" name="Picture 4" descr="Logo&#10;&#10;Description automatically generated">
            <a:extLst>
              <a:ext uri="{FF2B5EF4-FFF2-40B4-BE49-F238E27FC236}">
                <a16:creationId xmlns:a16="http://schemas.microsoft.com/office/drawing/2014/main" id="{6D76C8DB-10B9-4AF5-08BB-850195E11E5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486456" y="1844499"/>
            <a:ext cx="7219089" cy="2649401"/>
          </a:xfrm>
          <a:prstGeom prst="rect">
            <a:avLst/>
          </a:prstGeom>
        </p:spPr>
      </p:pic>
      <p:sp>
        <p:nvSpPr>
          <p:cNvPr id="4" name="Footer Placeholder 4">
            <a:extLst>
              <a:ext uri="{FF2B5EF4-FFF2-40B4-BE49-F238E27FC236}">
                <a16:creationId xmlns:a16="http://schemas.microsoft.com/office/drawing/2014/main" id="{0331C954-49F8-9DF5-8795-A8BED44ABA05}"/>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C259C16A-6D70-46F6-BB13-4DDF4D227DE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8" name="Graphic 7">
            <a:extLst>
              <a:ext uri="{FF2B5EF4-FFF2-40B4-BE49-F238E27FC236}">
                <a16:creationId xmlns:a16="http://schemas.microsoft.com/office/drawing/2014/main" id="{7AD62FCC-CAB2-0F2C-5800-59A75EF4383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2" name="Slide Number Placeholder 3">
            <a:extLst>
              <a:ext uri="{FF2B5EF4-FFF2-40B4-BE49-F238E27FC236}">
                <a16:creationId xmlns:a16="http://schemas.microsoft.com/office/drawing/2014/main" id="{4873444C-6F5C-E5F9-9C67-F4D80DE83785}"/>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98841316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18AE1D-94C9-D3C6-0407-5B8FDFD3F4E5}"/>
              </a:ext>
            </a:extLst>
          </p:cNvPr>
          <p:cNvSpPr>
            <a:spLocks noGrp="1"/>
          </p:cNvSpPr>
          <p:nvPr>
            <p:ph type="sldNum" sz="quarter" idx="10"/>
          </p:nvPr>
        </p:nvSpPr>
        <p:spPr/>
        <p:txBody>
          <a:bodyPr/>
          <a:lstStyle/>
          <a:p>
            <a:pPr algn="r"/>
            <a:fld id="{5FF3D83E-15E1-4A03-AD1D-2D5ABF521937}" type="slidenum">
              <a:rPr lang="en-CA" smtClean="0"/>
              <a:pPr algn="r"/>
              <a:t>‹#›</a:t>
            </a:fld>
            <a:endParaRPr lang="en-CA" dirty="0"/>
          </a:p>
        </p:txBody>
      </p:sp>
      <p:sp>
        <p:nvSpPr>
          <p:cNvPr id="2" name="Title 1">
            <a:extLst>
              <a:ext uri="{FF2B5EF4-FFF2-40B4-BE49-F238E27FC236}">
                <a16:creationId xmlns:a16="http://schemas.microsoft.com/office/drawing/2014/main" id="{5F813DCA-45C6-C307-AA6C-5508DC0DB1DF}"/>
              </a:ext>
            </a:extLst>
          </p:cNvPr>
          <p:cNvSpPr>
            <a:spLocks noGrp="1"/>
          </p:cNvSpPr>
          <p:nvPr>
            <p:ph type="title"/>
          </p:nvPr>
        </p:nvSpPr>
        <p:spPr>
          <a:xfrm>
            <a:off x="457888" y="457200"/>
            <a:ext cx="11200711" cy="987692"/>
          </a:xfrm>
        </p:spPr>
        <p:txBody>
          <a:bodyPr>
            <a:normAutofit fontScale="90000"/>
          </a:bodyPr>
          <a:lstStyle/>
          <a:p>
            <a:pPr>
              <a:lnSpc>
                <a:spcPct val="100000"/>
              </a:lnSpc>
            </a:pPr>
            <a:r>
              <a:rPr lang="en-US"/>
              <a:t>Click to edit Master title style</a:t>
            </a:r>
            <a:endParaRPr lang="en-US" dirty="0"/>
          </a:p>
        </p:txBody>
      </p:sp>
      <p:sp>
        <p:nvSpPr>
          <p:cNvPr id="7" name="Content Placeholder 2">
            <a:extLst>
              <a:ext uri="{FF2B5EF4-FFF2-40B4-BE49-F238E27FC236}">
                <a16:creationId xmlns:a16="http://schemas.microsoft.com/office/drawing/2014/main" id="{30950EC2-2F59-74DE-330D-341146AF84EF}"/>
              </a:ext>
            </a:extLst>
          </p:cNvPr>
          <p:cNvSpPr>
            <a:spLocks noGrp="1"/>
          </p:cNvSpPr>
          <p:nvPr>
            <p:ph sz="quarter" idx="11"/>
          </p:nvPr>
        </p:nvSpPr>
        <p:spPr>
          <a:xfrm>
            <a:off x="457200" y="1700808"/>
            <a:ext cx="11201588" cy="4300106"/>
          </a:xfrm>
        </p:spPr>
        <p:txBody>
          <a:bodyPr/>
          <a:lstStyle/>
          <a:p>
            <a:pPr lvl="0"/>
            <a:r>
              <a:rPr lang="en-US" sz="1400">
                <a:solidFill>
                  <a:srgbClr val="464646"/>
                </a:solidFill>
              </a:rPr>
              <a:t>Click to edit Master text styles</a:t>
            </a:r>
          </a:p>
          <a:p>
            <a:pPr lvl="1"/>
            <a:r>
              <a:rPr lang="en-US" sz="1400">
                <a:solidFill>
                  <a:srgbClr val="464646"/>
                </a:solidFill>
              </a:rPr>
              <a:t>Second level</a:t>
            </a:r>
          </a:p>
          <a:p>
            <a:pPr lvl="2"/>
            <a:r>
              <a:rPr lang="en-US" sz="1400">
                <a:solidFill>
                  <a:srgbClr val="464646"/>
                </a:solidFill>
              </a:rPr>
              <a:t>Third level</a:t>
            </a:r>
          </a:p>
        </p:txBody>
      </p:sp>
      <p:graphicFrame>
        <p:nvGraphicFramePr>
          <p:cNvPr id="8" name="Table 7">
            <a:extLst>
              <a:ext uri="{FF2B5EF4-FFF2-40B4-BE49-F238E27FC236}">
                <a16:creationId xmlns:a16="http://schemas.microsoft.com/office/drawing/2014/main" id="{1AA80F43-DF0B-399E-18BB-D9C684142F22}"/>
              </a:ext>
            </a:extLst>
          </p:cNvPr>
          <p:cNvGraphicFramePr>
            <a:graphicFrameLocks noGrp="1"/>
          </p:cNvGraphicFramePr>
          <p:nvPr userDrawn="1">
            <p:extLst>
              <p:ext uri="{D42A27DB-BD31-4B8C-83A1-F6EECF244321}">
                <p14:modId xmlns:p14="http://schemas.microsoft.com/office/powerpoint/2010/main" val="1096598202"/>
              </p:ext>
            </p:extLst>
          </p:nvPr>
        </p:nvGraphicFramePr>
        <p:xfrm>
          <a:off x="618454" y="2921000"/>
          <a:ext cx="11065545" cy="2657971"/>
        </p:xfrm>
        <a:graphic>
          <a:graphicData uri="http://schemas.openxmlformats.org/drawingml/2006/table">
            <a:tbl>
              <a:tblPr bandRow="1">
                <a:tableStyleId>{8EC20E35-A176-4012-BC5E-935CFFF8708E}</a:tableStyleId>
              </a:tblPr>
              <a:tblGrid>
                <a:gridCol w="1617557">
                  <a:extLst>
                    <a:ext uri="{9D8B030D-6E8A-4147-A177-3AD203B41FA5}">
                      <a16:colId xmlns:a16="http://schemas.microsoft.com/office/drawing/2014/main" val="20000"/>
                    </a:ext>
                  </a:extLst>
                </a:gridCol>
                <a:gridCol w="9447988">
                  <a:extLst>
                    <a:ext uri="{9D8B030D-6E8A-4147-A177-3AD203B41FA5}">
                      <a16:colId xmlns:a16="http://schemas.microsoft.com/office/drawing/2014/main" val="20001"/>
                    </a:ext>
                  </a:extLst>
                </a:gridCol>
              </a:tblGrid>
              <a:tr h="273931">
                <a:tc gridSpan="2">
                  <a:txBody>
                    <a:bodyPr/>
                    <a:lstStyle/>
                    <a:p>
                      <a:pPr algn="l" fontAlgn="t"/>
                      <a:r>
                        <a:rPr lang="en-US" sz="1100" b="0" i="0" u="none" strike="noStrike" dirty="0">
                          <a:solidFill>
                            <a:schemeClr val="bg1"/>
                          </a:solidFill>
                          <a:effectLst/>
                          <a:latin typeface="Segoe UI" panose="020B0502040204020203" pitchFamily="34" charset="0"/>
                          <a:cs typeface="Segoe UI" panose="020B0502040204020203" pitchFamily="34" charset="0"/>
                        </a:rPr>
                        <a:t>MANDATORY PROTECTION FOR HIGHLY CONFIDENTIAL DATA</a:t>
                      </a: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solidFill>
                      <a:schemeClr val="tx2"/>
                    </a:solidFill>
                  </a:tcPr>
                </a:tc>
                <a:tc hMerge="1">
                  <a:txBody>
                    <a:bodyPr/>
                    <a:lstStyle/>
                    <a:p>
                      <a:pPr algn="l" fontAlgn="t"/>
                      <a:endParaRPr lang="en-US" sz="1000" b="1" i="0" u="none" strike="noStrike" dirty="0">
                        <a:solidFill>
                          <a:srgbClr val="000000"/>
                        </a:solidFill>
                        <a:effectLst/>
                        <a:latin typeface="Arial" panose="020B0604020202020204" pitchFamily="34" charset="0"/>
                      </a:endParaRPr>
                    </a:p>
                  </a:txBody>
                  <a:tcPr marL="9525" marR="9525" marT="9525" marB="0"/>
                </a:tc>
                <a:extLst>
                  <a:ext uri="{0D108BD9-81ED-4DB2-BD59-A6C34878D82A}">
                    <a16:rowId xmlns:a16="http://schemas.microsoft.com/office/drawing/2014/main" val="10000"/>
                  </a:ext>
                </a:extLst>
              </a:tr>
              <a:tr h="443280">
                <a:tc>
                  <a:txBody>
                    <a:bodyPr/>
                    <a:lstStyle/>
                    <a:p>
                      <a:pPr marL="0" algn="l" defTabSz="914400" rtl="0" eaLnBrk="1" fontAlgn="t" latinLnBrk="0" hangingPunct="1"/>
                      <a:r>
                        <a:rPr lang="en-US" sz="1100" b="0" u="none" strike="noStrike" kern="1200">
                          <a:effectLst/>
                          <a:latin typeface="Segoe UI Semibold" panose="020B0702040204020203" pitchFamily="34" charset="0"/>
                          <a:cs typeface="Segoe UI Semibold" panose="020B0702040204020203" pitchFamily="34" charset="0"/>
                        </a:rPr>
                        <a:t>Access</a:t>
                      </a:r>
                      <a:endParaRPr lang="en-US" sz="1100" b="0"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u="none" strike="noStrike" dirty="0">
                          <a:solidFill>
                            <a:schemeClr val="tx1"/>
                          </a:solidFill>
                          <a:effectLst/>
                          <a:latin typeface="Segoe UI" panose="020B0502040204020203" pitchFamily="34" charset="0"/>
                          <a:cs typeface="Segoe UI" panose="020B0502040204020203" pitchFamily="34" charset="0"/>
                        </a:rPr>
                        <a:t>Access is limited to select individuals/groups that need it to perform their job duties. Access is enforced by encrypting the file using minimum 256-bit encryption before being shared or stored anywhere except Avanade workstations or secure repositories. </a:t>
                      </a:r>
                      <a:r>
                        <a:rPr lang="en-US" sz="1100" b="0" i="0" u="none" strike="noStrike" dirty="0">
                          <a:solidFill>
                            <a:schemeClr val="tx1"/>
                          </a:solidFill>
                          <a:effectLst/>
                          <a:latin typeface="Segoe UI" panose="020B0502040204020203" pitchFamily="34" charset="0"/>
                          <a:cs typeface="Segoe UI" panose="020B0502040204020203" pitchFamily="34" charset="0"/>
                          <a:hlinkClick r:id="rId2"/>
                        </a:rPr>
                        <a:t>Click here</a:t>
                      </a:r>
                      <a:r>
                        <a:rPr lang="en-US" sz="1100" b="0" i="0" u="none" strike="noStrike" dirty="0">
                          <a:solidFill>
                            <a:schemeClr val="tx1"/>
                          </a:solidFill>
                          <a:effectLst/>
                          <a:latin typeface="Segoe UI" panose="020B0502040204020203" pitchFamily="34" charset="0"/>
                          <a:cs typeface="Segoe UI" panose="020B0502040204020203" pitchFamily="34" charset="0"/>
                        </a:rPr>
                        <a:t> for the complete list.  </a:t>
                      </a: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1"/>
                  </a:ext>
                </a:extLst>
              </a:tr>
              <a:tr h="275640">
                <a:tc>
                  <a:txBody>
                    <a:bodyPr/>
                    <a:lstStyle/>
                    <a:p>
                      <a:pPr marL="0" algn="l" defTabSz="914400" rtl="0" eaLnBrk="1" fontAlgn="t" latinLnBrk="0" hangingPunct="1"/>
                      <a:r>
                        <a:rPr lang="en-US" sz="1100" b="0" u="none" strike="noStrike" kern="1200">
                          <a:effectLst/>
                          <a:latin typeface="Segoe UI Semibold" panose="020B0702040204020203" pitchFamily="34" charset="0"/>
                          <a:cs typeface="Segoe UI Semibold" panose="020B0702040204020203" pitchFamily="34" charset="0"/>
                        </a:rPr>
                        <a:t>Devices</a:t>
                      </a:r>
                      <a:endParaRPr lang="en-US" sz="1100" b="0"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u="none" strike="noStrike" dirty="0">
                          <a:solidFill>
                            <a:schemeClr val="tx1"/>
                          </a:solidFill>
                          <a:effectLst/>
                          <a:latin typeface="Segoe UI" panose="020B0502040204020203" pitchFamily="34" charset="0"/>
                          <a:cs typeface="Segoe UI" panose="020B0502040204020203" pitchFamily="34" charset="0"/>
                        </a:rPr>
                        <a:t>Drive is encrypted to minimum 256 bit encryption; when disposal is necessary, physically destroy or securely overwrite when no longer needed.</a:t>
                      </a: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2"/>
                  </a:ext>
                </a:extLst>
              </a:tr>
              <a:tr h="610920">
                <a:tc>
                  <a:txBody>
                    <a:bodyPr/>
                    <a:lstStyle/>
                    <a:p>
                      <a:pPr marL="0" algn="l" defTabSz="914400" rtl="0" eaLnBrk="1" fontAlgn="t" latinLnBrk="0" hangingPunct="1"/>
                      <a:r>
                        <a:rPr lang="en-US" sz="1100" b="0" u="none" strike="noStrike" kern="1200">
                          <a:effectLst/>
                          <a:latin typeface="Segoe UI Semibold" panose="020B0702040204020203" pitchFamily="34" charset="0"/>
                          <a:cs typeface="Segoe UI Semibold" panose="020B0702040204020203" pitchFamily="34" charset="0"/>
                        </a:rPr>
                        <a:t>Storage/Sharing</a:t>
                      </a:r>
                      <a:endParaRPr lang="en-US" sz="1100" b="0"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u="none" strike="noStrike" dirty="0">
                          <a:solidFill>
                            <a:schemeClr val="tx1"/>
                          </a:solidFill>
                          <a:effectLst/>
                          <a:latin typeface="Segoe UI" panose="020B0502040204020203" pitchFamily="34" charset="0"/>
                          <a:cs typeface="Segoe UI" panose="020B0502040204020203" pitchFamily="34" charset="0"/>
                        </a:rPr>
                        <a:t>If highly confidential data will be leaving your workstation for any reason using a standard application (e.g., email, Skype, Yammer), it must be encrypted with the appropriate tools like Active Directory RMS or 7-Zip. File-level encryption is not required when sharing via a secure repository (e.g., uploaded into SAP, OM, OneDrive for Business, SharePoint site). </a:t>
                      </a:r>
                      <a:r>
                        <a:rPr lang="en-US" sz="1100" b="0" i="0" u="none" strike="noStrike" dirty="0">
                          <a:solidFill>
                            <a:schemeClr val="tx1"/>
                          </a:solidFill>
                          <a:effectLst/>
                          <a:latin typeface="Segoe UI" panose="020B0502040204020203" pitchFamily="34" charset="0"/>
                          <a:cs typeface="Segoe UI" panose="020B0502040204020203" pitchFamily="34" charset="0"/>
                          <a:hlinkClick r:id="rId2"/>
                        </a:rPr>
                        <a:t>Click here</a:t>
                      </a:r>
                      <a:r>
                        <a:rPr lang="en-US" sz="1100" b="0" i="0" u="none" strike="noStrike" dirty="0">
                          <a:solidFill>
                            <a:schemeClr val="tx1"/>
                          </a:solidFill>
                          <a:effectLst/>
                          <a:latin typeface="Segoe UI" panose="020B0502040204020203" pitchFamily="34" charset="0"/>
                          <a:cs typeface="Segoe UI" panose="020B0502040204020203" pitchFamily="34" charset="0"/>
                        </a:rPr>
                        <a:t> for the complete list. </a:t>
                      </a: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3"/>
                  </a:ext>
                </a:extLst>
              </a:tr>
              <a:tr h="275640">
                <a:tc>
                  <a:txBody>
                    <a:bodyPr/>
                    <a:lstStyle/>
                    <a:p>
                      <a:pPr marL="0" algn="l" defTabSz="914400" rtl="0" eaLnBrk="1" fontAlgn="t" latinLnBrk="0" hangingPunct="1"/>
                      <a:r>
                        <a:rPr lang="en-US" sz="1100" b="0" u="none" strike="noStrike" kern="1200">
                          <a:effectLst/>
                          <a:latin typeface="Segoe UI Semibold" panose="020B0702040204020203" pitchFamily="34" charset="0"/>
                          <a:cs typeface="Segoe UI Semibold" panose="020B0702040204020203" pitchFamily="34" charset="0"/>
                        </a:rPr>
                        <a:t>Transmission</a:t>
                      </a:r>
                      <a:endParaRPr lang="en-US" sz="1100" b="0"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dirty="0">
                          <a:solidFill>
                            <a:schemeClr val="tx1"/>
                          </a:solidFill>
                          <a:latin typeface="Segoe UI" panose="020B0502040204020203" pitchFamily="34" charset="0"/>
                          <a:cs typeface="Segoe UI" panose="020B0502040204020203" pitchFamily="34" charset="0"/>
                          <a:hlinkClick r:id="rId3"/>
                        </a:rPr>
                        <a:t>Company data</a:t>
                      </a:r>
                      <a:r>
                        <a:rPr lang="en-US" sz="1100" b="0" i="0" dirty="0">
                          <a:solidFill>
                            <a:schemeClr val="tx1"/>
                          </a:solidFill>
                          <a:latin typeface="Segoe UI" panose="020B0502040204020203" pitchFamily="34" charset="0"/>
                          <a:cs typeface="Segoe UI" panose="020B0502040204020203" pitchFamily="34" charset="0"/>
                        </a:rPr>
                        <a:t> and </a:t>
                      </a:r>
                      <a:r>
                        <a:rPr lang="en-US" sz="1100" b="0" i="0" u="none" strike="noStrike" dirty="0">
                          <a:solidFill>
                            <a:schemeClr val="tx1"/>
                          </a:solidFill>
                          <a:effectLst/>
                          <a:latin typeface="Segoe UI" panose="020B0502040204020203" pitchFamily="34" charset="0"/>
                          <a:cs typeface="Segoe UI" panose="020B0502040204020203" pitchFamily="34" charset="0"/>
                          <a:hlinkClick r:id="rId3"/>
                        </a:rPr>
                        <a:t>client data</a:t>
                      </a:r>
                      <a:r>
                        <a:rPr lang="en-US" sz="1100" b="0" i="0" u="none" strike="noStrike" dirty="0">
                          <a:solidFill>
                            <a:schemeClr val="tx1"/>
                          </a:solidFill>
                          <a:effectLst/>
                          <a:latin typeface="Segoe UI" panose="020B0502040204020203" pitchFamily="34" charset="0"/>
                          <a:cs typeface="Segoe UI" panose="020B0502040204020203" pitchFamily="34" charset="0"/>
                        </a:rPr>
                        <a:t> </a:t>
                      </a:r>
                      <a:r>
                        <a:rPr lang="en-US" sz="1100" b="0" i="0" dirty="0">
                          <a:solidFill>
                            <a:schemeClr val="tx1"/>
                          </a:solidFill>
                          <a:latin typeface="Segoe UI" panose="020B0502040204020203" pitchFamily="34" charset="0"/>
                          <a:cs typeface="Segoe UI" panose="020B0502040204020203" pitchFamily="34" charset="0"/>
                        </a:rPr>
                        <a:t>that is transmitted to or received from</a:t>
                      </a:r>
                      <a:r>
                        <a:rPr lang="en-US" sz="1100" b="0" i="0" baseline="0" dirty="0">
                          <a:solidFill>
                            <a:schemeClr val="tx1"/>
                          </a:solidFill>
                          <a:latin typeface="Segoe UI" panose="020B0502040204020203" pitchFamily="34" charset="0"/>
                          <a:cs typeface="Segoe UI" panose="020B0502040204020203" pitchFamily="34" charset="0"/>
                        </a:rPr>
                        <a:t> </a:t>
                      </a:r>
                      <a:r>
                        <a:rPr lang="en-US" sz="1100" b="0" i="0" dirty="0">
                          <a:solidFill>
                            <a:schemeClr val="tx1"/>
                          </a:solidFill>
                          <a:latin typeface="Segoe UI" panose="020B0502040204020203" pitchFamily="34" charset="0"/>
                          <a:cs typeface="Segoe UI" panose="020B0502040204020203" pitchFamily="34" charset="0"/>
                        </a:rPr>
                        <a:t>outside</a:t>
                      </a:r>
                      <a:r>
                        <a:rPr lang="en-US" sz="1100" b="0" i="0" baseline="0" dirty="0">
                          <a:solidFill>
                            <a:schemeClr val="tx1"/>
                          </a:solidFill>
                          <a:latin typeface="Segoe UI" panose="020B0502040204020203" pitchFamily="34" charset="0"/>
                          <a:cs typeface="Segoe UI" panose="020B0502040204020203" pitchFamily="34" charset="0"/>
                        </a:rPr>
                        <a:t> of Avanade</a:t>
                      </a:r>
                      <a:r>
                        <a:rPr lang="en-US" sz="1100" b="0" i="0" dirty="0">
                          <a:solidFill>
                            <a:schemeClr val="tx1"/>
                          </a:solidFill>
                          <a:latin typeface="Segoe UI" panose="020B0502040204020203" pitchFamily="34" charset="0"/>
                          <a:cs typeface="Segoe UI" panose="020B0502040204020203" pitchFamily="34" charset="0"/>
                        </a:rPr>
                        <a:t> must be encrypted</a:t>
                      </a:r>
                      <a:r>
                        <a:rPr lang="en-US" sz="1100" b="0" i="0" baseline="0" dirty="0">
                          <a:solidFill>
                            <a:schemeClr val="tx1"/>
                          </a:solidFill>
                          <a:latin typeface="Segoe UI" panose="020B0502040204020203" pitchFamily="34" charset="0"/>
                          <a:cs typeface="Segoe UI" panose="020B0502040204020203" pitchFamily="34" charset="0"/>
                        </a:rPr>
                        <a:t> (e.g., FTPS, SSL, HTTPS, TLS).</a:t>
                      </a:r>
                      <a:endParaRPr lang="en-US" sz="1100" b="0" i="0" dirty="0">
                        <a:solidFill>
                          <a:schemeClr val="tx1"/>
                        </a:solidFill>
                        <a:latin typeface="Segoe UI" panose="020B0502040204020203" pitchFamily="34" charset="0"/>
                        <a:cs typeface="Segoe UI" panose="020B0502040204020203" pitchFamily="34" charset="0"/>
                      </a:endParaRP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4"/>
                  </a:ext>
                </a:extLst>
              </a:tr>
              <a:tr h="778560">
                <a:tc>
                  <a:txBody>
                    <a:bodyPr/>
                    <a:lstStyle/>
                    <a:p>
                      <a:pPr marL="0" algn="l" defTabSz="914400" rtl="0" eaLnBrk="1" fontAlgn="t" latinLnBrk="0" hangingPunct="1"/>
                      <a:r>
                        <a:rPr lang="en-US" sz="1100" b="0" u="none" strike="noStrike" kern="1200">
                          <a:effectLst/>
                          <a:latin typeface="Segoe UI Semibold" panose="020B0702040204020203" pitchFamily="34" charset="0"/>
                          <a:cs typeface="Segoe UI Semibold" panose="020B0702040204020203" pitchFamily="34" charset="0"/>
                        </a:rPr>
                        <a:t>Retention</a:t>
                      </a:r>
                      <a:endParaRPr lang="en-US" sz="1100" b="0"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dirty="0">
                          <a:solidFill>
                            <a:schemeClr val="tx1"/>
                          </a:solidFill>
                          <a:latin typeface="Segoe UI" panose="020B0502040204020203" pitchFamily="34" charset="0"/>
                          <a:cs typeface="Segoe UI" panose="020B0502040204020203" pitchFamily="34" charset="0"/>
                          <a:hlinkClick r:id="rId3"/>
                        </a:rPr>
                        <a:t>Company data</a:t>
                      </a:r>
                      <a:r>
                        <a:rPr lang="en-US" sz="1100" b="0" i="0" dirty="0">
                          <a:solidFill>
                            <a:schemeClr val="tx1"/>
                          </a:solidFill>
                          <a:latin typeface="Segoe UI" panose="020B0502040204020203" pitchFamily="34" charset="0"/>
                          <a:cs typeface="Segoe UI" panose="020B0502040204020203" pitchFamily="34" charset="0"/>
                        </a:rPr>
                        <a:t>: If</a:t>
                      </a:r>
                      <a:r>
                        <a:rPr lang="en-US" sz="1100" b="0" i="0" baseline="0" dirty="0">
                          <a:solidFill>
                            <a:schemeClr val="tx1"/>
                          </a:solidFill>
                          <a:latin typeface="Segoe UI" panose="020B0502040204020203" pitchFamily="34" charset="0"/>
                          <a:cs typeface="Segoe UI" panose="020B0502040204020203" pitchFamily="34" charset="0"/>
                        </a:rPr>
                        <a:t> retention is required per </a:t>
                      </a:r>
                      <a:r>
                        <a:rPr lang="en-US" sz="1100" b="0" i="0" baseline="0" dirty="0">
                          <a:solidFill>
                            <a:schemeClr val="tx1"/>
                          </a:solidFill>
                          <a:latin typeface="Segoe UI" panose="020B0502040204020203" pitchFamily="34" charset="0"/>
                          <a:cs typeface="Segoe UI" panose="020B0502040204020203" pitchFamily="34" charset="0"/>
                          <a:hlinkClick r:id="rId4"/>
                        </a:rPr>
                        <a:t>Policy 1413AVA: Corporate Records Management</a:t>
                      </a:r>
                      <a:r>
                        <a:rPr lang="en-US" sz="1100" b="0" i="0" baseline="0" dirty="0">
                          <a:solidFill>
                            <a:schemeClr val="tx1"/>
                          </a:solidFill>
                          <a:latin typeface="Segoe UI" panose="020B0502040204020203" pitchFamily="34" charset="0"/>
                          <a:cs typeface="Segoe UI" panose="020B0502040204020203" pitchFamily="34" charset="0"/>
                        </a:rPr>
                        <a:t>, contact your Functional Records Lead. All other company data should be </a:t>
                      </a:r>
                      <a:r>
                        <a:rPr lang="en-US" sz="1100" b="0" i="0" dirty="0">
                          <a:solidFill>
                            <a:schemeClr val="tx1"/>
                          </a:solidFill>
                          <a:latin typeface="Segoe UI" panose="020B0502040204020203" pitchFamily="34" charset="0"/>
                          <a:cs typeface="Segoe UI" panose="020B0502040204020203" pitchFamily="34" charset="0"/>
                        </a:rPr>
                        <a:t>retained for 3 years once template/document/record is no longer current, then</a:t>
                      </a:r>
                      <a:r>
                        <a:rPr lang="en-US" sz="1100" b="0" i="0" baseline="0" dirty="0">
                          <a:solidFill>
                            <a:schemeClr val="tx1"/>
                          </a:solidFill>
                          <a:latin typeface="Segoe UI" panose="020B0502040204020203" pitchFamily="34" charset="0"/>
                          <a:cs typeface="Segoe UI" panose="020B0502040204020203" pitchFamily="34" charset="0"/>
                        </a:rPr>
                        <a:t> securely deleted.</a:t>
                      </a:r>
                      <a:endParaRPr lang="en-US" sz="1100" b="0" i="0" dirty="0">
                        <a:solidFill>
                          <a:schemeClr val="tx1"/>
                        </a:solidFill>
                        <a:latin typeface="Segoe UI" panose="020B0502040204020203" pitchFamily="34" charset="0"/>
                        <a:cs typeface="Segoe UI" panose="020B0502040204020203" pitchFamily="34" charset="0"/>
                      </a:endParaRPr>
                    </a:p>
                    <a:p>
                      <a:pPr algn="l" fontAlgn="t"/>
                      <a:r>
                        <a:rPr lang="en-US" sz="1100" b="0" i="0" u="none" strike="noStrike" dirty="0">
                          <a:solidFill>
                            <a:schemeClr val="tx1"/>
                          </a:solidFill>
                          <a:effectLst/>
                          <a:latin typeface="Segoe UI" panose="020B0502040204020203" pitchFamily="34" charset="0"/>
                          <a:cs typeface="Segoe UI" panose="020B0502040204020203" pitchFamily="34" charset="0"/>
                          <a:hlinkClick r:id="rId3"/>
                        </a:rPr>
                        <a:t>Client data</a:t>
                      </a:r>
                      <a:r>
                        <a:rPr lang="en-US" sz="1100" b="0" i="0" u="none" strike="noStrike" dirty="0">
                          <a:solidFill>
                            <a:schemeClr val="tx1"/>
                          </a:solidFill>
                          <a:effectLst/>
                          <a:latin typeface="Segoe UI" panose="020B0502040204020203" pitchFamily="34" charset="0"/>
                          <a:cs typeface="Segoe UI" panose="020B0502040204020203" pitchFamily="34" charset="0"/>
                        </a:rPr>
                        <a:t>: If</a:t>
                      </a:r>
                      <a:r>
                        <a:rPr lang="en-US" sz="1100" b="0" i="0" u="none" strike="noStrike" baseline="0" dirty="0">
                          <a:solidFill>
                            <a:schemeClr val="tx1"/>
                          </a:solidFill>
                          <a:effectLst/>
                          <a:latin typeface="Segoe UI" panose="020B0502040204020203" pitchFamily="34" charset="0"/>
                          <a:cs typeface="Segoe UI" panose="020B0502040204020203" pitchFamily="34" charset="0"/>
                        </a:rPr>
                        <a:t> retention is required per </a:t>
                      </a:r>
                      <a:r>
                        <a:rPr lang="en-US" sz="1100" b="0" i="0" u="none" strike="noStrike" baseline="0" dirty="0">
                          <a:solidFill>
                            <a:schemeClr val="tx1"/>
                          </a:solidFill>
                          <a:effectLst/>
                          <a:latin typeface="Segoe UI" panose="020B0502040204020203" pitchFamily="34" charset="0"/>
                          <a:cs typeface="Segoe UI" panose="020B0502040204020203" pitchFamily="34" charset="0"/>
                          <a:hlinkClick r:id="rId5"/>
                        </a:rPr>
                        <a:t>Policy 0123AVA: Client Records Management</a:t>
                      </a:r>
                      <a:r>
                        <a:rPr lang="en-US" sz="1100" b="0" i="0" u="none" strike="noStrike" baseline="0" dirty="0">
                          <a:solidFill>
                            <a:schemeClr val="tx1"/>
                          </a:solidFill>
                          <a:effectLst/>
                          <a:latin typeface="Segoe UI" panose="020B0502040204020203" pitchFamily="34" charset="0"/>
                          <a:cs typeface="Segoe UI" panose="020B0502040204020203" pitchFamily="34" charset="0"/>
                        </a:rPr>
                        <a:t>, contact your Project Lead for more information. All other client data should be deleted at the end of an engagement if there is no business need.</a:t>
                      </a:r>
                      <a:endParaRPr lang="en-US" sz="1100" b="0" i="0" u="none" strike="noStrike" dirty="0">
                        <a:solidFill>
                          <a:schemeClr val="tx1"/>
                        </a:solidFill>
                        <a:effectLst/>
                        <a:latin typeface="Segoe UI" panose="020B0502040204020203" pitchFamily="34" charset="0"/>
                        <a:cs typeface="Segoe UI" panose="020B0502040204020203" pitchFamily="34" charset="0"/>
                      </a:endParaRP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4879975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Default Cover">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21886E79-9219-F17B-3C70-41B15AE518FB}"/>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F4B3D787-7334-4982-80B7-C944E69A29D5}"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sp>
        <p:nvSpPr>
          <p:cNvPr id="16" name="Title 7">
            <a:extLst>
              <a:ext uri="{FF2B5EF4-FFF2-40B4-BE49-F238E27FC236}">
                <a16:creationId xmlns:a16="http://schemas.microsoft.com/office/drawing/2014/main" id="{7815DE0C-5A28-56AF-3943-38EED1379F73}"/>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8" name="Text Placeholder 9">
            <a:extLst>
              <a:ext uri="{FF2B5EF4-FFF2-40B4-BE49-F238E27FC236}">
                <a16:creationId xmlns:a16="http://schemas.microsoft.com/office/drawing/2014/main" id="{D14972AC-7882-F4C6-71D6-47442D58E085}"/>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2" name="Picture 1">
            <a:extLst>
              <a:ext uri="{FF2B5EF4-FFF2-40B4-BE49-F238E27FC236}">
                <a16:creationId xmlns:a16="http://schemas.microsoft.com/office/drawing/2014/main" id="{85B1D190-8EF7-2DC1-1C48-7AD61E9909E6}"/>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3" name="Picture 2" descr="Logo&#10;&#10;Description automatically generated">
            <a:extLst>
              <a:ext uri="{FF2B5EF4-FFF2-40B4-BE49-F238E27FC236}">
                <a16:creationId xmlns:a16="http://schemas.microsoft.com/office/drawing/2014/main" id="{B5D698D0-3997-AFDF-8B57-7A5E9687D16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pic>
        <p:nvPicPr>
          <p:cNvPr id="4" name="Picture 3" descr="A picture containing connector, cable&#10;&#10;Description automatically generated">
            <a:extLst>
              <a:ext uri="{FF2B5EF4-FFF2-40B4-BE49-F238E27FC236}">
                <a16:creationId xmlns:a16="http://schemas.microsoft.com/office/drawing/2014/main" id="{44E9AC7C-EA8A-DB28-854D-B963D059F4D8}"/>
              </a:ext>
            </a:extLst>
          </p:cNvPr>
          <p:cNvPicPr>
            <a:picLocks noChangeAspect="1"/>
          </p:cNvPicPr>
          <p:nvPr userDrawn="1"/>
        </p:nvPicPr>
        <p:blipFill>
          <a:blip r:embed="rId5"/>
          <a:stretch>
            <a:fillRect/>
          </a:stretch>
        </p:blipFill>
        <p:spPr>
          <a:xfrm>
            <a:off x="0" y="204307"/>
            <a:ext cx="12192000" cy="3498573"/>
          </a:xfrm>
          <a:prstGeom prst="rect">
            <a:avLst/>
          </a:prstGeom>
        </p:spPr>
      </p:pic>
      <p:pic>
        <p:nvPicPr>
          <p:cNvPr id="6" name="Graphic 5">
            <a:extLst>
              <a:ext uri="{FF2B5EF4-FFF2-40B4-BE49-F238E27FC236}">
                <a16:creationId xmlns:a16="http://schemas.microsoft.com/office/drawing/2014/main" id="{FBB439F9-A6E1-0F4D-C2DE-0021CA8DDD6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23751614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Pr>
        <a:solidFill>
          <a:schemeClr val="bg1"/>
        </a:solid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3546DB1B-99CB-5524-57E1-771E0E287341}"/>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0" y="1700808"/>
            <a:ext cx="11201588" cy="4300106"/>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a:extLst>
              <a:ext uri="{FF2B5EF4-FFF2-40B4-BE49-F238E27FC236}">
                <a16:creationId xmlns:a16="http://schemas.microsoft.com/office/drawing/2014/main" id="{1E6496CA-2B77-15D6-DADC-74A4D06819E5}"/>
              </a:ext>
            </a:extLst>
          </p:cNvPr>
          <p:cNvSpPr>
            <a:spLocks noGrp="1"/>
          </p:cNvSpPr>
          <p:nvPr>
            <p:ph type="sldNum" sz="quarter" idx="1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93561522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n content white">
    <p:bg bwMode="ltGray">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dirty="0"/>
              <a:t>Contents</a:t>
            </a:r>
            <a:endParaRPr lang="en-ZA" dirty="0"/>
          </a:p>
        </p:txBody>
      </p:sp>
      <p:sp>
        <p:nvSpPr>
          <p:cNvPr id="3" name="Text Placeholder 7">
            <a:extLst>
              <a:ext uri="{FF2B5EF4-FFF2-40B4-BE49-F238E27FC236}">
                <a16:creationId xmlns:a16="http://schemas.microsoft.com/office/drawing/2014/main" id="{103A65A1-9BA3-5FEF-DE29-03D23169B78C}"/>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01</a:t>
            </a:r>
          </a:p>
        </p:txBody>
      </p:sp>
      <p:sp>
        <p:nvSpPr>
          <p:cNvPr id="5" name="Text Placeholder 17">
            <a:extLst>
              <a:ext uri="{FF2B5EF4-FFF2-40B4-BE49-F238E27FC236}">
                <a16:creationId xmlns:a16="http://schemas.microsoft.com/office/drawing/2014/main" id="{7A41A8C1-B8C7-CD46-761F-46CE1B067AC7}"/>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6" name="Text Placeholder 7">
            <a:extLst>
              <a:ext uri="{FF2B5EF4-FFF2-40B4-BE49-F238E27FC236}">
                <a16:creationId xmlns:a16="http://schemas.microsoft.com/office/drawing/2014/main" id="{8CE46B96-3CC5-5C8F-04B9-4CE029F39CCB}"/>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02</a:t>
            </a:r>
          </a:p>
        </p:txBody>
      </p:sp>
      <p:sp>
        <p:nvSpPr>
          <p:cNvPr id="7" name="Text Placeholder 17">
            <a:extLst>
              <a:ext uri="{FF2B5EF4-FFF2-40B4-BE49-F238E27FC236}">
                <a16:creationId xmlns:a16="http://schemas.microsoft.com/office/drawing/2014/main" id="{4D2A1FA7-0803-D4CC-504D-5BDE1BEA9BA2}"/>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9" name="Text Placeholder 7">
            <a:extLst>
              <a:ext uri="{FF2B5EF4-FFF2-40B4-BE49-F238E27FC236}">
                <a16:creationId xmlns:a16="http://schemas.microsoft.com/office/drawing/2014/main" id="{7F8EE113-52F0-8B79-0BF0-8E16E678747E}"/>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03</a:t>
            </a:r>
          </a:p>
        </p:txBody>
      </p:sp>
      <p:sp>
        <p:nvSpPr>
          <p:cNvPr id="10" name="Text Placeholder 17">
            <a:extLst>
              <a:ext uri="{FF2B5EF4-FFF2-40B4-BE49-F238E27FC236}">
                <a16:creationId xmlns:a16="http://schemas.microsoft.com/office/drawing/2014/main" id="{2656D415-4863-1D64-3877-DBA6E4130705}"/>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1" name="Text Placeholder 7">
            <a:extLst>
              <a:ext uri="{FF2B5EF4-FFF2-40B4-BE49-F238E27FC236}">
                <a16:creationId xmlns:a16="http://schemas.microsoft.com/office/drawing/2014/main" id="{21537A39-CABD-B23A-D113-CC67D83B4BB9}"/>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04</a:t>
            </a:r>
          </a:p>
        </p:txBody>
      </p:sp>
      <p:sp>
        <p:nvSpPr>
          <p:cNvPr id="12" name="Text Placeholder 17">
            <a:extLst>
              <a:ext uri="{FF2B5EF4-FFF2-40B4-BE49-F238E27FC236}">
                <a16:creationId xmlns:a16="http://schemas.microsoft.com/office/drawing/2014/main" id="{FD273C62-EB99-279D-64E8-B884873C1D73}"/>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39504631-2507-0CA3-F9E5-494297A5CA38}"/>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05</a:t>
            </a:r>
          </a:p>
        </p:txBody>
      </p:sp>
      <p:sp>
        <p:nvSpPr>
          <p:cNvPr id="14" name="Text Placeholder 17">
            <a:extLst>
              <a:ext uri="{FF2B5EF4-FFF2-40B4-BE49-F238E27FC236}">
                <a16:creationId xmlns:a16="http://schemas.microsoft.com/office/drawing/2014/main" id="{B60B328A-161C-B1DE-AD05-79864CA6040B}"/>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932B228A-159A-2D8A-16F5-F2A802F21388}"/>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06</a:t>
            </a:r>
          </a:p>
        </p:txBody>
      </p:sp>
      <p:sp>
        <p:nvSpPr>
          <p:cNvPr id="16" name="Text Placeholder 17">
            <a:extLst>
              <a:ext uri="{FF2B5EF4-FFF2-40B4-BE49-F238E27FC236}">
                <a16:creationId xmlns:a16="http://schemas.microsoft.com/office/drawing/2014/main" id="{227A143F-F4D2-5A3E-22A8-51FB3E73A94F}"/>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17" name="Text Placeholder 7">
            <a:extLst>
              <a:ext uri="{FF2B5EF4-FFF2-40B4-BE49-F238E27FC236}">
                <a16:creationId xmlns:a16="http://schemas.microsoft.com/office/drawing/2014/main" id="{6A5176CA-787A-D4DA-EEF2-076A771A312F}"/>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07</a:t>
            </a:r>
          </a:p>
        </p:txBody>
      </p:sp>
      <p:sp>
        <p:nvSpPr>
          <p:cNvPr id="19" name="Text Placeholder 17">
            <a:extLst>
              <a:ext uri="{FF2B5EF4-FFF2-40B4-BE49-F238E27FC236}">
                <a16:creationId xmlns:a16="http://schemas.microsoft.com/office/drawing/2014/main" id="{E72682CC-6D2C-8D80-DBD7-C00C270BCE1E}"/>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68A8336A-008C-A965-E68A-0E864E02ED0D}"/>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08</a:t>
            </a:r>
          </a:p>
        </p:txBody>
      </p:sp>
      <p:sp>
        <p:nvSpPr>
          <p:cNvPr id="21" name="Text Placeholder 17">
            <a:extLst>
              <a:ext uri="{FF2B5EF4-FFF2-40B4-BE49-F238E27FC236}">
                <a16:creationId xmlns:a16="http://schemas.microsoft.com/office/drawing/2014/main" id="{C82EAC7B-5B4B-53CB-109D-4CC72EF99897}"/>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2" name="Text Placeholder 7">
            <a:extLst>
              <a:ext uri="{FF2B5EF4-FFF2-40B4-BE49-F238E27FC236}">
                <a16:creationId xmlns:a16="http://schemas.microsoft.com/office/drawing/2014/main" id="{2A4F3D01-94BF-DD9F-673F-CF5F5D6FB215}"/>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09</a:t>
            </a:r>
          </a:p>
        </p:txBody>
      </p:sp>
      <p:sp>
        <p:nvSpPr>
          <p:cNvPr id="23" name="Text Placeholder 17">
            <a:extLst>
              <a:ext uri="{FF2B5EF4-FFF2-40B4-BE49-F238E27FC236}">
                <a16:creationId xmlns:a16="http://schemas.microsoft.com/office/drawing/2014/main" id="{BC54AC7D-40F8-F738-5162-DD6631408547}"/>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4" name="Text Placeholder 7">
            <a:extLst>
              <a:ext uri="{FF2B5EF4-FFF2-40B4-BE49-F238E27FC236}">
                <a16:creationId xmlns:a16="http://schemas.microsoft.com/office/drawing/2014/main" id="{17E4674F-8891-BABB-F6D9-7791E6333BE1}"/>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10</a:t>
            </a:r>
          </a:p>
        </p:txBody>
      </p:sp>
      <p:sp>
        <p:nvSpPr>
          <p:cNvPr id="25" name="Text Placeholder 17">
            <a:extLst>
              <a:ext uri="{FF2B5EF4-FFF2-40B4-BE49-F238E27FC236}">
                <a16:creationId xmlns:a16="http://schemas.microsoft.com/office/drawing/2014/main" id="{9F752569-F23E-EC6E-C511-B8E034158AE6}"/>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 name="Slide Number Placeholder 1">
            <a:extLst>
              <a:ext uri="{FF2B5EF4-FFF2-40B4-BE49-F238E27FC236}">
                <a16:creationId xmlns:a16="http://schemas.microsoft.com/office/drawing/2014/main" id="{35ACA231-9FEA-71C6-91CC-CF940004C39E}"/>
              </a:ext>
            </a:extLst>
          </p:cNvPr>
          <p:cNvSpPr>
            <a:spLocks noGrp="1"/>
          </p:cNvSpPr>
          <p:nvPr>
            <p:ph type="sldNum" sz="quarter" idx="30"/>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002696928"/>
      </p:ext>
    </p:extLst>
  </p:cSld>
  <p:clrMapOvr>
    <a:overrideClrMapping bg1="lt1" tx1="dk1" bg2="lt2" tx2="dk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en content aurora">
    <p:bg bwMode="ltGray">
      <p:bgPr>
        <a:gradFill flip="none" rotWithShape="1">
          <a:gsLst>
            <a:gs pos="4000">
              <a:srgbClr val="890078"/>
            </a:gs>
            <a:gs pos="100000">
              <a:srgbClr val="FF58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1" name="Picture 30" descr="Logo&#10;&#10;Description automatically generated">
            <a:extLst>
              <a:ext uri="{FF2B5EF4-FFF2-40B4-BE49-F238E27FC236}">
                <a16:creationId xmlns:a16="http://schemas.microsoft.com/office/drawing/2014/main" id="{AE150103-C9EC-F091-783C-8228210D5B9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400050" y="6226983"/>
            <a:ext cx="1494932" cy="548639"/>
          </a:xfrm>
          <a:prstGeom prst="rect">
            <a:avLst/>
          </a:prstGeom>
        </p:spPr>
      </p:pic>
      <p:sp>
        <p:nvSpPr>
          <p:cNvPr id="34" name="Title 1">
            <a:extLst>
              <a:ext uri="{FF2B5EF4-FFF2-40B4-BE49-F238E27FC236}">
                <a16:creationId xmlns:a16="http://schemas.microsoft.com/office/drawing/2014/main" id="{478929EE-90EC-E796-2FD6-3D3D82FCDBA7}"/>
              </a:ext>
            </a:extLst>
          </p:cNvPr>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US" dirty="0"/>
              <a:t>Contents</a:t>
            </a:r>
            <a:endParaRPr lang="en-ZA" dirty="0"/>
          </a:p>
        </p:txBody>
      </p:sp>
      <p:sp>
        <p:nvSpPr>
          <p:cNvPr id="35" name="Text Placeholder 7">
            <a:extLst>
              <a:ext uri="{FF2B5EF4-FFF2-40B4-BE49-F238E27FC236}">
                <a16:creationId xmlns:a16="http://schemas.microsoft.com/office/drawing/2014/main" id="{5911E09F-F173-578E-C704-272662FE42FA}"/>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36" name="Text Placeholder 17">
            <a:extLst>
              <a:ext uri="{FF2B5EF4-FFF2-40B4-BE49-F238E27FC236}">
                <a16:creationId xmlns:a16="http://schemas.microsoft.com/office/drawing/2014/main" id="{9FECAE49-9679-0CDD-0407-0BAF8641607D}"/>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37" name="Text Placeholder 7">
            <a:extLst>
              <a:ext uri="{FF2B5EF4-FFF2-40B4-BE49-F238E27FC236}">
                <a16:creationId xmlns:a16="http://schemas.microsoft.com/office/drawing/2014/main" id="{813C46CF-751D-000D-3F46-7CD49BC54CA6}"/>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40" name="Text Placeholder 17">
            <a:extLst>
              <a:ext uri="{FF2B5EF4-FFF2-40B4-BE49-F238E27FC236}">
                <a16:creationId xmlns:a16="http://schemas.microsoft.com/office/drawing/2014/main" id="{3C6C9583-E61D-582B-B9F7-A9C2B3611F0D}"/>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3" name="Text Placeholder 7">
            <a:extLst>
              <a:ext uri="{FF2B5EF4-FFF2-40B4-BE49-F238E27FC236}">
                <a16:creationId xmlns:a16="http://schemas.microsoft.com/office/drawing/2014/main" id="{BC0CA3EB-96C1-5028-EA40-CB74581DFE7D}"/>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46" name="Text Placeholder 17">
            <a:extLst>
              <a:ext uri="{FF2B5EF4-FFF2-40B4-BE49-F238E27FC236}">
                <a16:creationId xmlns:a16="http://schemas.microsoft.com/office/drawing/2014/main" id="{07C6DA12-C67C-87E7-53A4-7C2545D74AFB}"/>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9" name="Text Placeholder 7">
            <a:extLst>
              <a:ext uri="{FF2B5EF4-FFF2-40B4-BE49-F238E27FC236}">
                <a16:creationId xmlns:a16="http://schemas.microsoft.com/office/drawing/2014/main" id="{5D0910C9-255F-A524-0C50-A8A611830BA5}"/>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50" name="Text Placeholder 17">
            <a:extLst>
              <a:ext uri="{FF2B5EF4-FFF2-40B4-BE49-F238E27FC236}">
                <a16:creationId xmlns:a16="http://schemas.microsoft.com/office/drawing/2014/main" id="{3292D09D-8321-0815-34B0-29B288A611F7}"/>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1" name="Text Placeholder 7">
            <a:extLst>
              <a:ext uri="{FF2B5EF4-FFF2-40B4-BE49-F238E27FC236}">
                <a16:creationId xmlns:a16="http://schemas.microsoft.com/office/drawing/2014/main" id="{4F7E66C4-97B3-9428-2D76-AAAB3682891F}"/>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52" name="Text Placeholder 17">
            <a:extLst>
              <a:ext uri="{FF2B5EF4-FFF2-40B4-BE49-F238E27FC236}">
                <a16:creationId xmlns:a16="http://schemas.microsoft.com/office/drawing/2014/main" id="{780D0E5D-3D84-5E66-EA78-92C5998599EC}"/>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3" name="Text Placeholder 7">
            <a:extLst>
              <a:ext uri="{FF2B5EF4-FFF2-40B4-BE49-F238E27FC236}">
                <a16:creationId xmlns:a16="http://schemas.microsoft.com/office/drawing/2014/main" id="{356BAD5F-B05C-19B7-98B5-8CDE61BD8222}"/>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06</a:t>
            </a:r>
          </a:p>
        </p:txBody>
      </p:sp>
      <p:sp>
        <p:nvSpPr>
          <p:cNvPr id="54" name="Text Placeholder 17">
            <a:extLst>
              <a:ext uri="{FF2B5EF4-FFF2-40B4-BE49-F238E27FC236}">
                <a16:creationId xmlns:a16="http://schemas.microsoft.com/office/drawing/2014/main" id="{612D9248-7969-3866-8568-A6E4BB33F9A8}"/>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55" name="Text Placeholder 7">
            <a:extLst>
              <a:ext uri="{FF2B5EF4-FFF2-40B4-BE49-F238E27FC236}">
                <a16:creationId xmlns:a16="http://schemas.microsoft.com/office/drawing/2014/main" id="{0166A944-73A4-AE9E-9D5C-AFA9AE67B426}"/>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07</a:t>
            </a:r>
          </a:p>
        </p:txBody>
      </p:sp>
      <p:sp>
        <p:nvSpPr>
          <p:cNvPr id="56" name="Text Placeholder 17">
            <a:extLst>
              <a:ext uri="{FF2B5EF4-FFF2-40B4-BE49-F238E27FC236}">
                <a16:creationId xmlns:a16="http://schemas.microsoft.com/office/drawing/2014/main" id="{EF8C358E-4E72-6D47-AC9B-9E98B5D1E377}"/>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7" name="Text Placeholder 7">
            <a:extLst>
              <a:ext uri="{FF2B5EF4-FFF2-40B4-BE49-F238E27FC236}">
                <a16:creationId xmlns:a16="http://schemas.microsoft.com/office/drawing/2014/main" id="{06F580CB-EA27-B73D-81A6-33C38D857F82}"/>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08</a:t>
            </a:r>
          </a:p>
        </p:txBody>
      </p:sp>
      <p:sp>
        <p:nvSpPr>
          <p:cNvPr id="58" name="Text Placeholder 17">
            <a:extLst>
              <a:ext uri="{FF2B5EF4-FFF2-40B4-BE49-F238E27FC236}">
                <a16:creationId xmlns:a16="http://schemas.microsoft.com/office/drawing/2014/main" id="{A91DDBEF-7B61-2A23-2299-AEEDC6436009}"/>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9" name="Text Placeholder 7">
            <a:extLst>
              <a:ext uri="{FF2B5EF4-FFF2-40B4-BE49-F238E27FC236}">
                <a16:creationId xmlns:a16="http://schemas.microsoft.com/office/drawing/2014/main" id="{00EC9594-0701-921F-7462-BA195E840ED3}"/>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09</a:t>
            </a:r>
          </a:p>
        </p:txBody>
      </p:sp>
      <p:sp>
        <p:nvSpPr>
          <p:cNvPr id="60" name="Text Placeholder 17">
            <a:extLst>
              <a:ext uri="{FF2B5EF4-FFF2-40B4-BE49-F238E27FC236}">
                <a16:creationId xmlns:a16="http://schemas.microsoft.com/office/drawing/2014/main" id="{76DAD3E8-0F4D-10B6-A548-319AF122BA2D}"/>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61" name="Text Placeholder 7">
            <a:extLst>
              <a:ext uri="{FF2B5EF4-FFF2-40B4-BE49-F238E27FC236}">
                <a16:creationId xmlns:a16="http://schemas.microsoft.com/office/drawing/2014/main" id="{4F29B8C8-51B6-160A-A9F0-64EDB98E776A}"/>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10</a:t>
            </a:r>
          </a:p>
        </p:txBody>
      </p:sp>
      <p:sp>
        <p:nvSpPr>
          <p:cNvPr id="62" name="Text Placeholder 17">
            <a:extLst>
              <a:ext uri="{FF2B5EF4-FFF2-40B4-BE49-F238E27FC236}">
                <a16:creationId xmlns:a16="http://schemas.microsoft.com/office/drawing/2014/main" id="{F87CC49F-ACC8-5D30-0627-14DD7643BBC0}"/>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 name="Footer Placeholder 4">
            <a:extLst>
              <a:ext uri="{FF2B5EF4-FFF2-40B4-BE49-F238E27FC236}">
                <a16:creationId xmlns:a16="http://schemas.microsoft.com/office/drawing/2014/main" id="{E147AB53-C691-5013-D7C3-027518C8D5B8}"/>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2B1E1B65-15D6-47E3-B4BC-3965E710E8B6}"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5" name="Graphic 4">
            <a:extLst>
              <a:ext uri="{FF2B5EF4-FFF2-40B4-BE49-F238E27FC236}">
                <a16:creationId xmlns:a16="http://schemas.microsoft.com/office/drawing/2014/main" id="{84805073-BB1F-D8CD-4F91-42AE7324BA2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Slide Number Placeholder 1">
            <a:extLst>
              <a:ext uri="{FF2B5EF4-FFF2-40B4-BE49-F238E27FC236}">
                <a16:creationId xmlns:a16="http://schemas.microsoft.com/office/drawing/2014/main" id="{F283E5AE-084B-D203-27C8-C136702D4E12}"/>
              </a:ext>
            </a:extLst>
          </p:cNvPr>
          <p:cNvSpPr>
            <a:spLocks noGrp="1"/>
          </p:cNvSpPr>
          <p:nvPr>
            <p:ph type="sldNum" sz="quarter" idx="30"/>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307432507"/>
      </p:ext>
    </p:extLst>
  </p:cSld>
  <p:clrMapOvr>
    <a:overrideClrMapping bg1="lt1" tx1="dk1" bg2="lt2" tx2="dk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Five content aurora">
    <p:bg bwMode="ltGray">
      <p:bgPr>
        <a:gradFill flip="none" rotWithShape="1">
          <a:gsLst>
            <a:gs pos="100000">
              <a:schemeClr val="tx2"/>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8730EC-DD51-B99C-842B-EFFBD0F67082}"/>
              </a:ext>
            </a:extLst>
          </p:cNvPr>
          <p:cNvSpPr/>
          <p:nvPr userDrawn="1"/>
        </p:nvSpPr>
        <p:spPr>
          <a:xfrm>
            <a:off x="1" y="0"/>
            <a:ext cx="7180735" cy="6858000"/>
          </a:xfrm>
          <a:prstGeom prst="rect">
            <a:avLst/>
          </a:prstGeom>
          <a:gradFill flip="none" rotWithShape="1">
            <a:gsLst>
              <a:gs pos="100000">
                <a:schemeClr val="tx2">
                  <a:lumMod val="0"/>
                  <a:alpha val="0"/>
                </a:schemeClr>
              </a:gs>
              <a:gs pos="0">
                <a:schemeClr val="accent1">
                  <a:lumMod val="0"/>
                  <a:alpha val="8000"/>
                </a:schemeClr>
              </a:gs>
            </a:gsLst>
            <a:lin ang="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dirty="0"/>
          </a:p>
        </p:txBody>
      </p:sp>
      <p:pic>
        <p:nvPicPr>
          <p:cNvPr id="18" name="Picture 17" descr="A picture containing icon&#10;&#10;Description automatically generated">
            <a:extLst>
              <a:ext uri="{FF2B5EF4-FFF2-40B4-BE49-F238E27FC236}">
                <a16:creationId xmlns:a16="http://schemas.microsoft.com/office/drawing/2014/main" id="{64C3455E-1EFC-A442-358F-8FE75BAFB074}"/>
              </a:ext>
            </a:extLst>
          </p:cNvPr>
          <p:cNvPicPr>
            <a:picLocks noChangeAspect="1"/>
          </p:cNvPicPr>
          <p:nvPr userDrawn="1"/>
        </p:nvPicPr>
        <p:blipFill>
          <a:blip r:embed="rId2"/>
          <a:stretch>
            <a:fillRect/>
          </a:stretch>
        </p:blipFill>
        <p:spPr>
          <a:xfrm>
            <a:off x="0" y="127974"/>
            <a:ext cx="12192000" cy="2199861"/>
          </a:xfrm>
          <a:prstGeom prst="rect">
            <a:avLst/>
          </a:prstGeom>
        </p:spPr>
      </p:pic>
      <p:pic>
        <p:nvPicPr>
          <p:cNvPr id="20" name="Picture 19" descr="A picture containing device&#10;&#10;Description automatically generated">
            <a:extLst>
              <a:ext uri="{FF2B5EF4-FFF2-40B4-BE49-F238E27FC236}">
                <a16:creationId xmlns:a16="http://schemas.microsoft.com/office/drawing/2014/main" id="{3D437056-B5AC-4147-6F6D-1181C074640D}"/>
              </a:ext>
            </a:extLst>
          </p:cNvPr>
          <p:cNvPicPr>
            <a:picLocks noChangeAspect="1"/>
          </p:cNvPicPr>
          <p:nvPr userDrawn="1"/>
        </p:nvPicPr>
        <p:blipFill>
          <a:blip r:embed="rId3"/>
          <a:stretch>
            <a:fillRect/>
          </a:stretch>
        </p:blipFill>
        <p:spPr>
          <a:xfrm>
            <a:off x="0" y="632621"/>
            <a:ext cx="12192000" cy="1537252"/>
          </a:xfrm>
          <a:prstGeom prst="rect">
            <a:avLst/>
          </a:prstGeom>
        </p:spPr>
      </p:pic>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67783" y="2077065"/>
            <a:ext cx="11191329"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a:t>Contents</a:t>
            </a:r>
            <a:endParaRPr lang="en-ZA"/>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67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4226675"/>
            <a:ext cx="2115353"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4226675"/>
            <a:ext cx="2108785"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4226675"/>
            <a:ext cx="2102217"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4226675"/>
            <a:ext cx="2102219"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4226675"/>
            <a:ext cx="2102220"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1" name="Text Placeholder 7">
            <a:extLst>
              <a:ext uri="{FF2B5EF4-FFF2-40B4-BE49-F238E27FC236}">
                <a16:creationId xmlns:a16="http://schemas.microsoft.com/office/drawing/2014/main" id="{74B1F28E-6795-78DB-A045-E2E347D9899C}"/>
              </a:ext>
            </a:extLst>
          </p:cNvPr>
          <p:cNvSpPr>
            <a:spLocks noGrp="1"/>
          </p:cNvSpPr>
          <p:nvPr>
            <p:ph type="body" sz="quarter" idx="20" hasCustomPrompt="1"/>
          </p:nvPr>
        </p:nvSpPr>
        <p:spPr>
          <a:xfrm>
            <a:off x="2771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32" name="Text Placeholder 7">
            <a:extLst>
              <a:ext uri="{FF2B5EF4-FFF2-40B4-BE49-F238E27FC236}">
                <a16:creationId xmlns:a16="http://schemas.microsoft.com/office/drawing/2014/main" id="{E1C44F5D-FB9F-EB95-0B4A-BE0D77BECE45}"/>
              </a:ext>
            </a:extLst>
          </p:cNvPr>
          <p:cNvSpPr>
            <a:spLocks noGrp="1"/>
          </p:cNvSpPr>
          <p:nvPr>
            <p:ph type="body" sz="quarter" idx="21" hasCustomPrompt="1"/>
          </p:nvPr>
        </p:nvSpPr>
        <p:spPr>
          <a:xfrm>
            <a:off x="5037014"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33" name="Text Placeholder 7">
            <a:extLst>
              <a:ext uri="{FF2B5EF4-FFF2-40B4-BE49-F238E27FC236}">
                <a16:creationId xmlns:a16="http://schemas.microsoft.com/office/drawing/2014/main" id="{DE5E256D-3E41-D488-251F-B196C454B1C3}"/>
              </a:ext>
            </a:extLst>
          </p:cNvPr>
          <p:cNvSpPr>
            <a:spLocks noGrp="1"/>
          </p:cNvSpPr>
          <p:nvPr>
            <p:ph type="body" sz="quarter" idx="22" hasCustomPrompt="1"/>
          </p:nvPr>
        </p:nvSpPr>
        <p:spPr>
          <a:xfrm>
            <a:off x="7298962"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34" name="Text Placeholder 7">
            <a:extLst>
              <a:ext uri="{FF2B5EF4-FFF2-40B4-BE49-F238E27FC236}">
                <a16:creationId xmlns:a16="http://schemas.microsoft.com/office/drawing/2014/main" id="{4A599352-4552-0564-9355-1A48F0E32E48}"/>
              </a:ext>
            </a:extLst>
          </p:cNvPr>
          <p:cNvSpPr>
            <a:spLocks noGrp="1"/>
          </p:cNvSpPr>
          <p:nvPr>
            <p:ph type="body" sz="quarter" idx="23" hasCustomPrompt="1"/>
          </p:nvPr>
        </p:nvSpPr>
        <p:spPr>
          <a:xfrm>
            <a:off x="9560910"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pic>
        <p:nvPicPr>
          <p:cNvPr id="2" name="Picture 1" descr="Logo&#10;&#10;Description automatically generated">
            <a:extLst>
              <a:ext uri="{FF2B5EF4-FFF2-40B4-BE49-F238E27FC236}">
                <a16:creationId xmlns:a16="http://schemas.microsoft.com/office/drawing/2014/main" id="{F2CBFBCF-1058-BD06-B7E2-2E55A48B9FE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16209F34-530D-CDE1-CD15-A8698D02FA57}"/>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AE3E3E96-677A-4793-9C45-E4476EB1D088}"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9" name="Graphic 8">
            <a:extLst>
              <a:ext uri="{FF2B5EF4-FFF2-40B4-BE49-F238E27FC236}">
                <a16:creationId xmlns:a16="http://schemas.microsoft.com/office/drawing/2014/main" id="{11B0E837-3024-07AB-C0E4-75AE372AF1B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9F2C0613-20A2-1FF0-CBA7-8F48B4CBF196}"/>
              </a:ext>
            </a:extLst>
          </p:cNvPr>
          <p:cNvSpPr>
            <a:spLocks noGrp="1"/>
          </p:cNvSpPr>
          <p:nvPr>
            <p:ph type="sldNum" sz="quarter" idx="24"/>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59196817"/>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Five content solar">
    <p:bg bwMode="ltGray">
      <p:bgPr>
        <a:gradFill flip="none" rotWithShape="1">
          <a:gsLst>
            <a:gs pos="0">
              <a:srgbClr val="FFB314"/>
            </a:gs>
            <a:gs pos="100000">
              <a:srgbClr val="FF5800"/>
            </a:gs>
          </a:gsLst>
          <a:lin ang="2700000" scaled="1"/>
          <a:tileRect/>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57200" y="686605"/>
            <a:ext cx="11201401"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dirty="0"/>
              <a:t>Contents</a:t>
            </a:r>
            <a:endParaRPr lang="en-ZA" dirty="0"/>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57200" y="1876548"/>
            <a:ext cx="2115353"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dirty="0"/>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2519696"/>
            <a:ext cx="2115353"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CA8DE2ED-DBE7-A4E0-D02A-184D497FDA23}"/>
              </a:ext>
            </a:extLst>
          </p:cNvPr>
          <p:cNvSpPr>
            <a:spLocks noGrp="1"/>
          </p:cNvSpPr>
          <p:nvPr>
            <p:ph type="body" sz="quarter" idx="12" hasCustomPrompt="1"/>
          </p:nvPr>
        </p:nvSpPr>
        <p:spPr>
          <a:xfrm>
            <a:off x="2764483" y="1876548"/>
            <a:ext cx="2108785"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2519696"/>
            <a:ext cx="2108785"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D5A01C05-EB16-96E0-CB56-9A050932A040}"/>
              </a:ext>
            </a:extLst>
          </p:cNvPr>
          <p:cNvSpPr>
            <a:spLocks noGrp="1"/>
          </p:cNvSpPr>
          <p:nvPr>
            <p:ph type="body" sz="quarter" idx="14" hasCustomPrompt="1"/>
          </p:nvPr>
        </p:nvSpPr>
        <p:spPr>
          <a:xfrm>
            <a:off x="5032998" y="1876548"/>
            <a:ext cx="2102217"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2519696"/>
            <a:ext cx="2102217"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7" name="Text Placeholder 7">
            <a:extLst>
              <a:ext uri="{FF2B5EF4-FFF2-40B4-BE49-F238E27FC236}">
                <a16:creationId xmlns:a16="http://schemas.microsoft.com/office/drawing/2014/main" id="{3030565E-EC74-E8D4-FA27-5C4180F5BE60}"/>
              </a:ext>
            </a:extLst>
          </p:cNvPr>
          <p:cNvSpPr>
            <a:spLocks noGrp="1"/>
          </p:cNvSpPr>
          <p:nvPr>
            <p:ph type="body" sz="quarter" idx="16" hasCustomPrompt="1"/>
          </p:nvPr>
        </p:nvSpPr>
        <p:spPr>
          <a:xfrm>
            <a:off x="7294944" y="1876548"/>
            <a:ext cx="2102219"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2519696"/>
            <a:ext cx="2102219"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C27F6E91-1279-FCB2-1DC4-CF7E6A682DA8}"/>
              </a:ext>
            </a:extLst>
          </p:cNvPr>
          <p:cNvSpPr>
            <a:spLocks noGrp="1"/>
          </p:cNvSpPr>
          <p:nvPr>
            <p:ph type="body" sz="quarter" idx="18" hasCustomPrompt="1"/>
          </p:nvPr>
        </p:nvSpPr>
        <p:spPr>
          <a:xfrm>
            <a:off x="9556893" y="1876548"/>
            <a:ext cx="2102220"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2519696"/>
            <a:ext cx="2102220"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pic>
        <p:nvPicPr>
          <p:cNvPr id="6" name="Picture 5" descr="A picture containing icon&#10;&#10;Description automatically generated">
            <a:extLst>
              <a:ext uri="{FF2B5EF4-FFF2-40B4-BE49-F238E27FC236}">
                <a16:creationId xmlns:a16="http://schemas.microsoft.com/office/drawing/2014/main" id="{E6DBEE8A-D32D-7F6C-4A66-A6E5C985AD5B}"/>
              </a:ext>
            </a:extLst>
          </p:cNvPr>
          <p:cNvPicPr>
            <a:picLocks noChangeAspect="1"/>
          </p:cNvPicPr>
          <p:nvPr userDrawn="1"/>
        </p:nvPicPr>
        <p:blipFill>
          <a:blip r:embed="rId2"/>
          <a:stretch>
            <a:fillRect/>
          </a:stretch>
        </p:blipFill>
        <p:spPr>
          <a:xfrm>
            <a:off x="0" y="4106459"/>
            <a:ext cx="12192000" cy="2199861"/>
          </a:xfrm>
          <a:prstGeom prst="rect">
            <a:avLst/>
          </a:prstGeom>
        </p:spPr>
      </p:pic>
      <p:pic>
        <p:nvPicPr>
          <p:cNvPr id="8" name="Picture 7" descr="A picture containing device&#10;&#10;Description automatically generated">
            <a:extLst>
              <a:ext uri="{FF2B5EF4-FFF2-40B4-BE49-F238E27FC236}">
                <a16:creationId xmlns:a16="http://schemas.microsoft.com/office/drawing/2014/main" id="{A2437B87-35D2-DB25-6380-7DECE869E95C}"/>
              </a:ext>
            </a:extLst>
          </p:cNvPr>
          <p:cNvPicPr>
            <a:picLocks noChangeAspect="1"/>
          </p:cNvPicPr>
          <p:nvPr userDrawn="1"/>
        </p:nvPicPr>
        <p:blipFill>
          <a:blip r:embed="rId3"/>
          <a:stretch>
            <a:fillRect/>
          </a:stretch>
        </p:blipFill>
        <p:spPr>
          <a:xfrm>
            <a:off x="0" y="4611106"/>
            <a:ext cx="12192000" cy="1537252"/>
          </a:xfrm>
          <a:prstGeom prst="rect">
            <a:avLst/>
          </a:prstGeom>
        </p:spPr>
      </p:pic>
      <p:pic>
        <p:nvPicPr>
          <p:cNvPr id="2" name="Picture 1" descr="Logo&#10;&#10;Description automatically generated">
            <a:extLst>
              <a:ext uri="{FF2B5EF4-FFF2-40B4-BE49-F238E27FC236}">
                <a16:creationId xmlns:a16="http://schemas.microsoft.com/office/drawing/2014/main" id="{C81A4CE3-A382-B312-22DB-9CEA4173065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57818962-C158-8A86-B8FF-DC2CC933A86D}"/>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EA72AEBC-D261-4D68-8A77-3060F06D1300}"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10" name="Graphic 9">
            <a:extLst>
              <a:ext uri="{FF2B5EF4-FFF2-40B4-BE49-F238E27FC236}">
                <a16:creationId xmlns:a16="http://schemas.microsoft.com/office/drawing/2014/main" id="{92C8B555-8A7B-8A34-3B1E-CF7913D44D1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9CB98795-E0D7-6269-8EAC-7ABB1144D9A0}"/>
              </a:ext>
            </a:extLst>
          </p:cNvPr>
          <p:cNvSpPr>
            <a:spLocks noGrp="1"/>
          </p:cNvSpPr>
          <p:nvPr>
            <p:ph type="sldNum" sz="quarter" idx="20"/>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00066762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olar 2/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p:nvSpPr>
        <p:spPr>
          <a:xfrm>
            <a:off x="3736630" y="0"/>
            <a:ext cx="8455369" cy="6858000"/>
          </a:xfrm>
          <a:prstGeom prst="roundRect">
            <a:avLst>
              <a:gd name="adj" fmla="val 0"/>
            </a:avLst>
          </a:prstGeom>
          <a:gradFill flip="none" rotWithShape="1">
            <a:gsLst>
              <a:gs pos="95000">
                <a:srgbClr val="FFB314"/>
              </a:gs>
              <a:gs pos="0">
                <a:srgbClr val="FF5800"/>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4">
            <a:extLst>
              <a:ext uri="{FF2B5EF4-FFF2-40B4-BE49-F238E27FC236}">
                <a16:creationId xmlns:a16="http://schemas.microsoft.com/office/drawing/2014/main" id="{97415BBD-F76F-81BF-68BE-F2C1057C7151}"/>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23739F7E-AC85-406E-B9BF-F2EFBB13921D}"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a:t>
            </a:r>
          </a:p>
        </p:txBody>
      </p:sp>
      <p:pic>
        <p:nvPicPr>
          <p:cNvPr id="9" name="Graphic 8">
            <a:extLst>
              <a:ext uri="{FF2B5EF4-FFF2-40B4-BE49-F238E27FC236}">
                <a16:creationId xmlns:a16="http://schemas.microsoft.com/office/drawing/2014/main" id="{DA1F4734-E3A6-8C9A-D6C3-CA722AD39B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7" name="Slide Number Placeholder 6">
            <a:extLst>
              <a:ext uri="{FF2B5EF4-FFF2-40B4-BE49-F238E27FC236}">
                <a16:creationId xmlns:a16="http://schemas.microsoft.com/office/drawing/2014/main" id="{5A914381-0B6E-C491-9C78-9C0EC42D086B}"/>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785806248"/>
      </p:ext>
    </p:extLst>
  </p:cSld>
  <p:clrMapOvr>
    <a:overrideClrMapping bg1="dk1" tx1="lt1" bg2="dk2" tx2="lt2" accent1="accent1" accent2="accent2" accent3="accent3" accent4="accent4" accent5="accent5" accent6="accent6" hlink="hlink" folHlink="folHlink"/>
  </p:clrMapOvr>
  <p:hf hdr="0"/>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genda">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047273F-8383-0B40-A84D-A6E3D5DAB531}"/>
              </a:ext>
            </a:extLst>
          </p:cNvPr>
          <p:cNvSpPr/>
          <p:nvPr userDrawn="1"/>
        </p:nvSpPr>
        <p:spPr>
          <a:xfrm>
            <a:off x="1" y="0"/>
            <a:ext cx="3543300" cy="6858000"/>
          </a:xfrm>
          <a:prstGeom prst="roundRect">
            <a:avLst>
              <a:gd name="adj" fmla="val 0"/>
            </a:avLst>
          </a:prstGeom>
          <a:gradFill flip="none" rotWithShape="1">
            <a:gsLst>
              <a:gs pos="99000">
                <a:schemeClr val="accent6"/>
              </a:gs>
              <a:gs pos="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Text Placeholder 6">
            <a:extLst>
              <a:ext uri="{FF2B5EF4-FFF2-40B4-BE49-F238E27FC236}">
                <a16:creationId xmlns:a16="http://schemas.microsoft.com/office/drawing/2014/main" id="{7172A34A-A47D-0B40-835D-28831DC7725C}"/>
              </a:ext>
            </a:extLst>
          </p:cNvPr>
          <p:cNvSpPr>
            <a:spLocks noGrp="1"/>
          </p:cNvSpPr>
          <p:nvPr>
            <p:ph type="body" sz="quarter" idx="15" hasCustomPrompt="1"/>
          </p:nvPr>
        </p:nvSpPr>
        <p:spPr>
          <a:xfrm>
            <a:off x="-12022" y="3037295"/>
            <a:ext cx="3543300" cy="1150583"/>
          </a:xfrm>
          <a:prstGeom prst="rect">
            <a:avLst/>
          </a:prstGeom>
        </p:spPr>
        <p:txBody>
          <a:bodyPr/>
          <a:lstStyle>
            <a:lvl1pPr marL="0" indent="0" algn="ctr">
              <a:lnSpc>
                <a:spcPct val="100000"/>
              </a:lnSpc>
              <a:spcBef>
                <a:spcPts val="0"/>
              </a:spcBef>
              <a:spcAft>
                <a:spcPts val="0"/>
              </a:spcAft>
              <a:buNone/>
              <a:defRPr sz="2133" b="1" i="0">
                <a:solidFill>
                  <a:schemeClr val="tx1"/>
                </a:solidFill>
                <a:latin typeface="Segoe UI Semibold" panose="020B0502040204020203" pitchFamily="34" charset="0"/>
                <a:cs typeface="Segoe UI Semibold" panose="020B0502040204020203" pitchFamily="34" charset="0"/>
              </a:defRPr>
            </a:lvl1pPr>
            <a:lvl2pPr marL="457189" indent="0" algn="ctr">
              <a:buNone/>
              <a:defRPr sz="1333"/>
            </a:lvl2pPr>
            <a:lvl3pPr marL="914377" indent="0" algn="ctr">
              <a:buNone/>
              <a:defRPr sz="1333"/>
            </a:lvl3pPr>
            <a:lvl4pPr marL="1371566" indent="0" algn="ctr">
              <a:buNone/>
              <a:defRPr sz="1333"/>
            </a:lvl4pPr>
            <a:lvl5pPr marL="1828754" indent="0" algn="ctr">
              <a:buNone/>
              <a:defRPr sz="1333"/>
            </a:lvl5pPr>
          </a:lstStyle>
          <a:p>
            <a:pPr lvl="0"/>
            <a:r>
              <a:rPr lang="en-US" altLang="ja-JP" dirty="0"/>
              <a:t>Click to edit </a:t>
            </a:r>
            <a:br>
              <a:rPr lang="en-US" altLang="ja-JP" dirty="0"/>
            </a:br>
            <a:r>
              <a:rPr lang="en-US" altLang="ja-JP" dirty="0"/>
              <a:t>Master text styles</a:t>
            </a:r>
          </a:p>
        </p:txBody>
      </p:sp>
      <p:sp>
        <p:nvSpPr>
          <p:cNvPr id="23" name="Text Placeholder 11">
            <a:extLst>
              <a:ext uri="{FF2B5EF4-FFF2-40B4-BE49-F238E27FC236}">
                <a16:creationId xmlns:a16="http://schemas.microsoft.com/office/drawing/2014/main" id="{8B064F4E-61E6-8D43-884D-B02F8BF1243B}"/>
              </a:ext>
            </a:extLst>
          </p:cNvPr>
          <p:cNvSpPr>
            <a:spLocks noGrp="1"/>
          </p:cNvSpPr>
          <p:nvPr>
            <p:ph type="body" sz="quarter" idx="20" hasCustomPrompt="1"/>
          </p:nvPr>
        </p:nvSpPr>
        <p:spPr>
          <a:xfrm>
            <a:off x="4810829" y="1579241"/>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4" name="Text Placeholder 11">
            <a:extLst>
              <a:ext uri="{FF2B5EF4-FFF2-40B4-BE49-F238E27FC236}">
                <a16:creationId xmlns:a16="http://schemas.microsoft.com/office/drawing/2014/main" id="{03EE597B-F187-9343-9BDB-C8BFA2AFFFD0}"/>
              </a:ext>
            </a:extLst>
          </p:cNvPr>
          <p:cNvSpPr>
            <a:spLocks noGrp="1"/>
          </p:cNvSpPr>
          <p:nvPr>
            <p:ph type="body" sz="quarter" idx="21" hasCustomPrompt="1"/>
          </p:nvPr>
        </p:nvSpPr>
        <p:spPr>
          <a:xfrm>
            <a:off x="4810829" y="1889208"/>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7" name="Text Placeholder 11">
            <a:extLst>
              <a:ext uri="{FF2B5EF4-FFF2-40B4-BE49-F238E27FC236}">
                <a16:creationId xmlns:a16="http://schemas.microsoft.com/office/drawing/2014/main" id="{D33AE9B1-FC4C-B64A-A627-4C5DEB4D3642}"/>
              </a:ext>
            </a:extLst>
          </p:cNvPr>
          <p:cNvSpPr>
            <a:spLocks noGrp="1"/>
          </p:cNvSpPr>
          <p:nvPr>
            <p:ph type="body" sz="quarter" idx="23" hasCustomPrompt="1"/>
          </p:nvPr>
        </p:nvSpPr>
        <p:spPr>
          <a:xfrm>
            <a:off x="8768294" y="1579241"/>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dirty="0"/>
              <a:t>Insert Heading</a:t>
            </a:r>
            <a:endParaRPr lang="en-GB" dirty="0"/>
          </a:p>
        </p:txBody>
      </p:sp>
      <p:sp>
        <p:nvSpPr>
          <p:cNvPr id="28" name="Text Placeholder 11">
            <a:extLst>
              <a:ext uri="{FF2B5EF4-FFF2-40B4-BE49-F238E27FC236}">
                <a16:creationId xmlns:a16="http://schemas.microsoft.com/office/drawing/2014/main" id="{D7BDC373-757A-224C-BDE1-7C04B2534237}"/>
              </a:ext>
            </a:extLst>
          </p:cNvPr>
          <p:cNvSpPr>
            <a:spLocks noGrp="1"/>
          </p:cNvSpPr>
          <p:nvPr>
            <p:ph type="body" sz="quarter" idx="24" hasCustomPrompt="1"/>
          </p:nvPr>
        </p:nvSpPr>
        <p:spPr>
          <a:xfrm>
            <a:off x="8768294" y="1889208"/>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32" name="Title 4">
            <a:extLst>
              <a:ext uri="{FF2B5EF4-FFF2-40B4-BE49-F238E27FC236}">
                <a16:creationId xmlns:a16="http://schemas.microsoft.com/office/drawing/2014/main" id="{738D054A-338D-8647-BDC8-3D1F6F5A5227}"/>
              </a:ext>
            </a:extLst>
          </p:cNvPr>
          <p:cNvSpPr>
            <a:spLocks noGrp="1"/>
          </p:cNvSpPr>
          <p:nvPr>
            <p:ph type="title" hasCustomPrompt="1"/>
          </p:nvPr>
        </p:nvSpPr>
        <p:spPr>
          <a:xfrm>
            <a:off x="-12022" y="1461049"/>
            <a:ext cx="3543300" cy="1465835"/>
          </a:xfrm>
          <a:prstGeom prst="rect">
            <a:avLst/>
          </a:prstGeom>
        </p:spPr>
        <p:txBody>
          <a:bodyPr anchor="ctr"/>
          <a:lstStyle>
            <a:lvl1pPr algn="ctr">
              <a:lnSpc>
                <a:spcPct val="90000"/>
              </a:lnSpc>
              <a:spcBef>
                <a:spcPts val="0"/>
              </a:spcBef>
              <a:spcAft>
                <a:spcPts val="0"/>
              </a:spcAft>
              <a:defRPr sz="5333" b="1">
                <a:solidFill>
                  <a:schemeClr val="tx1"/>
                </a:solidFill>
                <a:latin typeface="Segoe UI" panose="020B0502040204020203" pitchFamily="34" charset="0"/>
                <a:cs typeface="Segoe UI" panose="020B0502040204020203" pitchFamily="34" charset="0"/>
              </a:defRPr>
            </a:lvl1pPr>
          </a:lstStyle>
          <a:p>
            <a:r>
              <a:rPr lang="en-US" dirty="0"/>
              <a:t>Today’s</a:t>
            </a:r>
            <a:br>
              <a:rPr lang="en-US" dirty="0"/>
            </a:br>
            <a:r>
              <a:rPr lang="en-US" dirty="0"/>
              <a:t>agenda</a:t>
            </a:r>
            <a:endParaRPr lang="en-GB" dirty="0"/>
          </a:p>
        </p:txBody>
      </p:sp>
      <p:sp>
        <p:nvSpPr>
          <p:cNvPr id="12" name="Text Placeholder 11">
            <a:extLst>
              <a:ext uri="{FF2B5EF4-FFF2-40B4-BE49-F238E27FC236}">
                <a16:creationId xmlns:a16="http://schemas.microsoft.com/office/drawing/2014/main" id="{7EC2AE20-AEB6-8B03-7DCF-535B87E65D1B}"/>
              </a:ext>
            </a:extLst>
          </p:cNvPr>
          <p:cNvSpPr>
            <a:spLocks noGrp="1"/>
          </p:cNvSpPr>
          <p:nvPr>
            <p:ph type="body" sz="quarter" idx="28" hasCustomPrompt="1"/>
          </p:nvPr>
        </p:nvSpPr>
        <p:spPr>
          <a:xfrm>
            <a:off x="4133427" y="469701"/>
            <a:ext cx="7468445" cy="630767"/>
          </a:xfrm>
          <a:prstGeom prst="rect">
            <a:avLst/>
          </a:prstGeom>
        </p:spPr>
        <p:txBody>
          <a:bodyPr anchor="ctr"/>
          <a:lstStyle>
            <a:lvl1pPr>
              <a:lnSpc>
                <a:spcPct val="100000"/>
              </a:lnSpc>
              <a:spcBef>
                <a:spcPts val="0"/>
              </a:spcBef>
              <a:spcAft>
                <a:spcPts val="0"/>
              </a:spcAft>
              <a:defRPr sz="3600" b="1" i="0">
                <a:solidFill>
                  <a:schemeClr val="bg1"/>
                </a:solidFill>
                <a:latin typeface="Segoe UI" panose="020B0502040204020203" pitchFamily="34" charset="0"/>
                <a:cs typeface="Segoe UI" panose="020B0502040204020203" pitchFamily="34" charset="0"/>
              </a:defRPr>
            </a:lvl1pPr>
          </a:lstStyle>
          <a:p>
            <a:pPr lvl="0"/>
            <a:r>
              <a:rPr lang="en-GB" dirty="0"/>
              <a:t>Click to edit Heading</a:t>
            </a:r>
          </a:p>
        </p:txBody>
      </p:sp>
      <p:sp>
        <p:nvSpPr>
          <p:cNvPr id="38" name="Text Placeholder 7">
            <a:extLst>
              <a:ext uri="{FF2B5EF4-FFF2-40B4-BE49-F238E27FC236}">
                <a16:creationId xmlns:a16="http://schemas.microsoft.com/office/drawing/2014/main" id="{D54C86CE-629D-346E-54A5-2945D082530B}"/>
              </a:ext>
            </a:extLst>
          </p:cNvPr>
          <p:cNvSpPr>
            <a:spLocks noGrp="1"/>
          </p:cNvSpPr>
          <p:nvPr>
            <p:ph type="body" sz="quarter" idx="10" hasCustomPrompt="1"/>
          </p:nvPr>
        </p:nvSpPr>
        <p:spPr>
          <a:xfrm>
            <a:off x="4133427" y="1466647"/>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39" name="Text Placeholder 7">
            <a:extLst>
              <a:ext uri="{FF2B5EF4-FFF2-40B4-BE49-F238E27FC236}">
                <a16:creationId xmlns:a16="http://schemas.microsoft.com/office/drawing/2014/main" id="{4D21A050-29AF-83A2-3F07-2F1008AD4844}"/>
              </a:ext>
            </a:extLst>
          </p:cNvPr>
          <p:cNvSpPr>
            <a:spLocks noGrp="1"/>
          </p:cNvSpPr>
          <p:nvPr>
            <p:ph type="body" sz="quarter" idx="34" hasCustomPrompt="1"/>
          </p:nvPr>
        </p:nvSpPr>
        <p:spPr>
          <a:xfrm>
            <a:off x="8090892" y="1463349"/>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02</a:t>
            </a:r>
          </a:p>
        </p:txBody>
      </p:sp>
      <p:pic>
        <p:nvPicPr>
          <p:cNvPr id="19" name="Picture 18" descr="A picture containing icon&#10;&#10;Description automatically generated">
            <a:extLst>
              <a:ext uri="{FF2B5EF4-FFF2-40B4-BE49-F238E27FC236}">
                <a16:creationId xmlns:a16="http://schemas.microsoft.com/office/drawing/2014/main" id="{897AAA94-9C3F-E864-5505-616F8D61CF29}"/>
              </a:ext>
            </a:extLst>
          </p:cNvPr>
          <p:cNvPicPr>
            <a:picLocks noChangeAspect="1"/>
          </p:cNvPicPr>
          <p:nvPr userDrawn="1"/>
        </p:nvPicPr>
        <p:blipFill>
          <a:blip r:embed="rId2"/>
          <a:stretch>
            <a:fillRect/>
          </a:stretch>
        </p:blipFill>
        <p:spPr>
          <a:xfrm>
            <a:off x="0" y="4158526"/>
            <a:ext cx="12192000" cy="2199861"/>
          </a:xfrm>
          <a:prstGeom prst="rect">
            <a:avLst/>
          </a:prstGeom>
        </p:spPr>
      </p:pic>
      <p:pic>
        <p:nvPicPr>
          <p:cNvPr id="20" name="Picture 19" descr="A picture containing device&#10;&#10;Description automatically generated">
            <a:extLst>
              <a:ext uri="{FF2B5EF4-FFF2-40B4-BE49-F238E27FC236}">
                <a16:creationId xmlns:a16="http://schemas.microsoft.com/office/drawing/2014/main" id="{77D8330D-2FFE-ABA8-B03B-53788C0AB5E7}"/>
              </a:ext>
            </a:extLst>
          </p:cNvPr>
          <p:cNvPicPr>
            <a:picLocks noChangeAspect="1"/>
          </p:cNvPicPr>
          <p:nvPr userDrawn="1"/>
        </p:nvPicPr>
        <p:blipFill>
          <a:blip r:embed="rId3"/>
          <a:stretch>
            <a:fillRect/>
          </a:stretch>
        </p:blipFill>
        <p:spPr>
          <a:xfrm>
            <a:off x="0" y="4663173"/>
            <a:ext cx="12192000" cy="1537252"/>
          </a:xfrm>
          <a:prstGeom prst="rect">
            <a:avLst/>
          </a:prstGeom>
        </p:spPr>
      </p:pic>
      <p:sp>
        <p:nvSpPr>
          <p:cNvPr id="21" name="Text Placeholder 11">
            <a:extLst>
              <a:ext uri="{FF2B5EF4-FFF2-40B4-BE49-F238E27FC236}">
                <a16:creationId xmlns:a16="http://schemas.microsoft.com/office/drawing/2014/main" id="{40DFB0B7-B1C0-6454-D75C-6DEB1B70917D}"/>
              </a:ext>
            </a:extLst>
          </p:cNvPr>
          <p:cNvSpPr>
            <a:spLocks noGrp="1"/>
          </p:cNvSpPr>
          <p:nvPr>
            <p:ph type="body" sz="quarter" idx="35" hasCustomPrompt="1"/>
          </p:nvPr>
        </p:nvSpPr>
        <p:spPr>
          <a:xfrm>
            <a:off x="4810829" y="3145368"/>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dirty="0"/>
              <a:t>Insert Heading</a:t>
            </a:r>
            <a:endParaRPr lang="en-GB" dirty="0"/>
          </a:p>
        </p:txBody>
      </p:sp>
      <p:sp>
        <p:nvSpPr>
          <p:cNvPr id="22" name="Text Placeholder 11">
            <a:extLst>
              <a:ext uri="{FF2B5EF4-FFF2-40B4-BE49-F238E27FC236}">
                <a16:creationId xmlns:a16="http://schemas.microsoft.com/office/drawing/2014/main" id="{6576B903-0A56-C02C-1809-877FEC86FF12}"/>
              </a:ext>
            </a:extLst>
          </p:cNvPr>
          <p:cNvSpPr>
            <a:spLocks noGrp="1"/>
          </p:cNvSpPr>
          <p:nvPr>
            <p:ph type="body" sz="quarter" idx="36" hasCustomPrompt="1"/>
          </p:nvPr>
        </p:nvSpPr>
        <p:spPr>
          <a:xfrm>
            <a:off x="4810829" y="3455334"/>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dirty="0"/>
              <a:t>Insert text</a:t>
            </a:r>
            <a:endParaRPr lang="en-GB" dirty="0"/>
          </a:p>
        </p:txBody>
      </p:sp>
      <p:sp>
        <p:nvSpPr>
          <p:cNvPr id="25" name="Text Placeholder 11">
            <a:extLst>
              <a:ext uri="{FF2B5EF4-FFF2-40B4-BE49-F238E27FC236}">
                <a16:creationId xmlns:a16="http://schemas.microsoft.com/office/drawing/2014/main" id="{BB438C97-5166-D0D0-91A9-D5132A704E7B}"/>
              </a:ext>
            </a:extLst>
          </p:cNvPr>
          <p:cNvSpPr>
            <a:spLocks noGrp="1"/>
          </p:cNvSpPr>
          <p:nvPr>
            <p:ph type="body" sz="quarter" idx="37" hasCustomPrompt="1"/>
          </p:nvPr>
        </p:nvSpPr>
        <p:spPr>
          <a:xfrm>
            <a:off x="8768294" y="3145368"/>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dirty="0"/>
              <a:t>Insert Heading</a:t>
            </a:r>
            <a:endParaRPr lang="en-GB" dirty="0"/>
          </a:p>
        </p:txBody>
      </p:sp>
      <p:sp>
        <p:nvSpPr>
          <p:cNvPr id="26" name="Text Placeholder 11">
            <a:extLst>
              <a:ext uri="{FF2B5EF4-FFF2-40B4-BE49-F238E27FC236}">
                <a16:creationId xmlns:a16="http://schemas.microsoft.com/office/drawing/2014/main" id="{106BC8EE-0D99-B1BA-D5DC-DD745D77C20D}"/>
              </a:ext>
            </a:extLst>
          </p:cNvPr>
          <p:cNvSpPr>
            <a:spLocks noGrp="1"/>
          </p:cNvSpPr>
          <p:nvPr>
            <p:ph type="body" sz="quarter" idx="38" hasCustomPrompt="1"/>
          </p:nvPr>
        </p:nvSpPr>
        <p:spPr>
          <a:xfrm>
            <a:off x="8768294" y="3455334"/>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9" name="Text Placeholder 7">
            <a:extLst>
              <a:ext uri="{FF2B5EF4-FFF2-40B4-BE49-F238E27FC236}">
                <a16:creationId xmlns:a16="http://schemas.microsoft.com/office/drawing/2014/main" id="{FAC7739C-3175-F4CE-9846-8E401CC9F730}"/>
              </a:ext>
            </a:extLst>
          </p:cNvPr>
          <p:cNvSpPr>
            <a:spLocks noGrp="1"/>
          </p:cNvSpPr>
          <p:nvPr>
            <p:ph type="body" sz="quarter" idx="39" hasCustomPrompt="1"/>
          </p:nvPr>
        </p:nvSpPr>
        <p:spPr>
          <a:xfrm>
            <a:off x="4133427" y="3032774"/>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dirty="0"/>
              <a:t>03</a:t>
            </a:r>
          </a:p>
        </p:txBody>
      </p:sp>
      <p:sp>
        <p:nvSpPr>
          <p:cNvPr id="33" name="Text Placeholder 7">
            <a:extLst>
              <a:ext uri="{FF2B5EF4-FFF2-40B4-BE49-F238E27FC236}">
                <a16:creationId xmlns:a16="http://schemas.microsoft.com/office/drawing/2014/main" id="{10CD6ECF-6757-1280-EA64-C463D347F3B6}"/>
              </a:ext>
            </a:extLst>
          </p:cNvPr>
          <p:cNvSpPr>
            <a:spLocks noGrp="1"/>
          </p:cNvSpPr>
          <p:nvPr>
            <p:ph type="body" sz="quarter" idx="40" hasCustomPrompt="1"/>
          </p:nvPr>
        </p:nvSpPr>
        <p:spPr>
          <a:xfrm>
            <a:off x="8090892" y="3029475"/>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dirty="0"/>
              <a:t>04</a:t>
            </a:r>
          </a:p>
        </p:txBody>
      </p:sp>
      <p:pic>
        <p:nvPicPr>
          <p:cNvPr id="2" name="Picture 1" descr="Logo&#10;&#10;Description automatically generated">
            <a:extLst>
              <a:ext uri="{FF2B5EF4-FFF2-40B4-BE49-F238E27FC236}">
                <a16:creationId xmlns:a16="http://schemas.microsoft.com/office/drawing/2014/main" id="{08C35922-DB58-7397-4CCE-4AEC76EF5543}"/>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6" name="Footer Placeholder 4">
            <a:extLst>
              <a:ext uri="{FF2B5EF4-FFF2-40B4-BE49-F238E27FC236}">
                <a16:creationId xmlns:a16="http://schemas.microsoft.com/office/drawing/2014/main" id="{392BCE9C-4DE0-6003-09C3-68DFCEBA67A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599B10B5-F466-4368-9152-132DF5AA1AA3}"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8" name="Graphic 7">
            <a:extLst>
              <a:ext uri="{FF2B5EF4-FFF2-40B4-BE49-F238E27FC236}">
                <a16:creationId xmlns:a16="http://schemas.microsoft.com/office/drawing/2014/main" id="{BB09F6A2-415B-7C3F-D9EA-62AC9521F8C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DB456711-C174-FBA2-6EAD-13CE29DC8D2E}"/>
              </a:ext>
            </a:extLst>
          </p:cNvPr>
          <p:cNvSpPr>
            <a:spLocks noGrp="1"/>
          </p:cNvSpPr>
          <p:nvPr>
            <p:ph type="sldNum" sz="quarter" idx="41"/>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139324275"/>
      </p:ext>
    </p:extLst>
  </p:cSld>
  <p:clrMapOvr>
    <a:overrideClrMapping bg1="dk1" tx1="lt1" bg2="dk2" tx2="lt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Three content aurora">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1" y="0"/>
            <a:ext cx="3741139" cy="6858000"/>
          </a:xfrm>
          <a:prstGeom prst="roundRect">
            <a:avLst>
              <a:gd name="adj" fmla="val 0"/>
            </a:avLst>
          </a:prstGeom>
          <a:gradFill flip="none" rotWithShape="1">
            <a:gsLst>
              <a:gs pos="99000">
                <a:schemeClr val="accent6"/>
              </a:gs>
              <a:gs pos="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18" name="Title 4">
            <a:extLst>
              <a:ext uri="{FF2B5EF4-FFF2-40B4-BE49-F238E27FC236}">
                <a16:creationId xmlns:a16="http://schemas.microsoft.com/office/drawing/2014/main" id="{AFAA33E7-AC2A-E048-A128-C3BEF47347D9}"/>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19" name="Text Placeholder 6">
            <a:extLst>
              <a:ext uri="{FF2B5EF4-FFF2-40B4-BE49-F238E27FC236}">
                <a16:creationId xmlns:a16="http://schemas.microsoft.com/office/drawing/2014/main" id="{8CB3347E-4DCC-624E-A84A-7635AAF689E7}"/>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20" name="Text Placeholder 6">
            <a:extLst>
              <a:ext uri="{FF2B5EF4-FFF2-40B4-BE49-F238E27FC236}">
                <a16:creationId xmlns:a16="http://schemas.microsoft.com/office/drawing/2014/main" id="{C1B3B1FB-634F-0746-AFE8-B49DE6B9C0A6}"/>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1" name="Text Placeholder 6">
            <a:extLst>
              <a:ext uri="{FF2B5EF4-FFF2-40B4-BE49-F238E27FC236}">
                <a16:creationId xmlns:a16="http://schemas.microsoft.com/office/drawing/2014/main" id="{3D151157-C7B7-4642-B847-70EA5D469FB1}"/>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2" name="Text Placeholder 6">
            <a:extLst>
              <a:ext uri="{FF2B5EF4-FFF2-40B4-BE49-F238E27FC236}">
                <a16:creationId xmlns:a16="http://schemas.microsoft.com/office/drawing/2014/main" id="{DF1AD024-68FC-E24F-A85C-55A7CB51CE60}"/>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3" name="Text Placeholder 6">
            <a:extLst>
              <a:ext uri="{FF2B5EF4-FFF2-40B4-BE49-F238E27FC236}">
                <a16:creationId xmlns:a16="http://schemas.microsoft.com/office/drawing/2014/main" id="{35A02433-55C8-4C40-9C4C-683BC12655AF}"/>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4" name="Text Placeholder 6">
            <a:extLst>
              <a:ext uri="{FF2B5EF4-FFF2-40B4-BE49-F238E27FC236}">
                <a16:creationId xmlns:a16="http://schemas.microsoft.com/office/drawing/2014/main" id="{73D42715-ECF1-D146-BB3C-9C47BC4E15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5" name="Text Placeholder 6">
            <a:extLst>
              <a:ext uri="{FF2B5EF4-FFF2-40B4-BE49-F238E27FC236}">
                <a16:creationId xmlns:a16="http://schemas.microsoft.com/office/drawing/2014/main" id="{941274F2-3815-FA4E-A953-27EB8D7BC22C}"/>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6" name="Text Placeholder 6">
            <a:extLst>
              <a:ext uri="{FF2B5EF4-FFF2-40B4-BE49-F238E27FC236}">
                <a16:creationId xmlns:a16="http://schemas.microsoft.com/office/drawing/2014/main" id="{C854E8CF-D4C1-4043-8BB3-52C3401000A3}"/>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1</a:t>
            </a:r>
            <a:endParaRPr lang="en-GB" dirty="0"/>
          </a:p>
        </p:txBody>
      </p:sp>
      <p:sp>
        <p:nvSpPr>
          <p:cNvPr id="27" name="Text Placeholder 6">
            <a:extLst>
              <a:ext uri="{FF2B5EF4-FFF2-40B4-BE49-F238E27FC236}">
                <a16:creationId xmlns:a16="http://schemas.microsoft.com/office/drawing/2014/main" id="{C9ABE2C6-9D2A-1848-82E0-88ED36D02F96}"/>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2</a:t>
            </a:r>
            <a:endParaRPr lang="en-GB" dirty="0"/>
          </a:p>
        </p:txBody>
      </p:sp>
      <p:sp>
        <p:nvSpPr>
          <p:cNvPr id="28" name="Text Placeholder 6">
            <a:extLst>
              <a:ext uri="{FF2B5EF4-FFF2-40B4-BE49-F238E27FC236}">
                <a16:creationId xmlns:a16="http://schemas.microsoft.com/office/drawing/2014/main" id="{C033A841-473C-5B49-8ACB-3AAC8761985D}"/>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3</a:t>
            </a:r>
            <a:endParaRPr lang="en-GB" dirty="0"/>
          </a:p>
        </p:txBody>
      </p:sp>
      <p:sp>
        <p:nvSpPr>
          <p:cNvPr id="2" name="Footer Placeholder 4">
            <a:extLst>
              <a:ext uri="{FF2B5EF4-FFF2-40B4-BE49-F238E27FC236}">
                <a16:creationId xmlns:a16="http://schemas.microsoft.com/office/drawing/2014/main" id="{DC44F584-F8DF-4133-D15A-C6248AFEC532}"/>
              </a:ext>
            </a:extLst>
          </p:cNvPr>
          <p:cNvSpPr txBox="1">
            <a:spLocks/>
          </p:cNvSpPr>
          <p:nvPr userDrawn="1"/>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DF7AF7CF-F5CD-40E9-BB48-FCA5BADDF6B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pic>
        <p:nvPicPr>
          <p:cNvPr id="7" name="Graphic 6">
            <a:extLst>
              <a:ext uri="{FF2B5EF4-FFF2-40B4-BE49-F238E27FC236}">
                <a16:creationId xmlns:a16="http://schemas.microsoft.com/office/drawing/2014/main" id="{B163F82F-CDD7-77DD-F970-FDD5CC70E3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Slide Number Placeholder 4">
            <a:extLst>
              <a:ext uri="{FF2B5EF4-FFF2-40B4-BE49-F238E27FC236}">
                <a16:creationId xmlns:a16="http://schemas.microsoft.com/office/drawing/2014/main" id="{1D193C0D-5CA6-EFE2-7F76-318128B7A8F8}"/>
              </a:ext>
            </a:extLst>
          </p:cNvPr>
          <p:cNvSpPr>
            <a:spLocks noGrp="1"/>
          </p:cNvSpPr>
          <p:nvPr>
            <p:ph type="sldNum" sz="quarter" idx="69"/>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558153342"/>
      </p:ext>
    </p:extLst>
  </p:cSld>
  <p:clrMapOvr>
    <a:overrideClrMapping bg1="dk1" tx1="lt1" bg2="dk2" tx2="lt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hree content solar">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1" y="0"/>
            <a:ext cx="3741139" cy="6858000"/>
          </a:xfrm>
          <a:prstGeom prst="roundRect">
            <a:avLst>
              <a:gd name="adj" fmla="val 0"/>
            </a:avLst>
          </a:prstGeom>
          <a:gradFill flip="none" rotWithShape="1">
            <a:gsLst>
              <a:gs pos="14000">
                <a:srgbClr val="FF5800"/>
              </a:gs>
              <a:gs pos="100000">
                <a:srgbClr val="FFB314"/>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20" name="Text Placeholder 6">
            <a:extLst>
              <a:ext uri="{FF2B5EF4-FFF2-40B4-BE49-F238E27FC236}">
                <a16:creationId xmlns:a16="http://schemas.microsoft.com/office/drawing/2014/main" id="{C1B3B1FB-634F-0746-AFE8-B49DE6B9C0A6}"/>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1" name="Text Placeholder 6">
            <a:extLst>
              <a:ext uri="{FF2B5EF4-FFF2-40B4-BE49-F238E27FC236}">
                <a16:creationId xmlns:a16="http://schemas.microsoft.com/office/drawing/2014/main" id="{3D151157-C7B7-4642-B847-70EA5D469FB1}"/>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2" name="Text Placeholder 6">
            <a:extLst>
              <a:ext uri="{FF2B5EF4-FFF2-40B4-BE49-F238E27FC236}">
                <a16:creationId xmlns:a16="http://schemas.microsoft.com/office/drawing/2014/main" id="{DF1AD024-68FC-E24F-A85C-55A7CB51CE60}"/>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3" name="Text Placeholder 6">
            <a:extLst>
              <a:ext uri="{FF2B5EF4-FFF2-40B4-BE49-F238E27FC236}">
                <a16:creationId xmlns:a16="http://schemas.microsoft.com/office/drawing/2014/main" id="{35A02433-55C8-4C40-9C4C-683BC12655AF}"/>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4" name="Text Placeholder 6">
            <a:extLst>
              <a:ext uri="{FF2B5EF4-FFF2-40B4-BE49-F238E27FC236}">
                <a16:creationId xmlns:a16="http://schemas.microsoft.com/office/drawing/2014/main" id="{73D42715-ECF1-D146-BB3C-9C47BC4E15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5" name="Text Placeholder 6">
            <a:extLst>
              <a:ext uri="{FF2B5EF4-FFF2-40B4-BE49-F238E27FC236}">
                <a16:creationId xmlns:a16="http://schemas.microsoft.com/office/drawing/2014/main" id="{941274F2-3815-FA4E-A953-27EB8D7BC22C}"/>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6" name="Text Placeholder 6">
            <a:extLst>
              <a:ext uri="{FF2B5EF4-FFF2-40B4-BE49-F238E27FC236}">
                <a16:creationId xmlns:a16="http://schemas.microsoft.com/office/drawing/2014/main" id="{C854E8CF-D4C1-4043-8BB3-52C3401000A3}"/>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1</a:t>
            </a:r>
            <a:endParaRPr lang="en-GB" dirty="0"/>
          </a:p>
        </p:txBody>
      </p:sp>
      <p:sp>
        <p:nvSpPr>
          <p:cNvPr id="27" name="Text Placeholder 6">
            <a:extLst>
              <a:ext uri="{FF2B5EF4-FFF2-40B4-BE49-F238E27FC236}">
                <a16:creationId xmlns:a16="http://schemas.microsoft.com/office/drawing/2014/main" id="{C9ABE2C6-9D2A-1848-82E0-88ED36D02F96}"/>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2</a:t>
            </a:r>
            <a:endParaRPr lang="en-GB" dirty="0"/>
          </a:p>
        </p:txBody>
      </p:sp>
      <p:sp>
        <p:nvSpPr>
          <p:cNvPr id="28" name="Text Placeholder 6">
            <a:extLst>
              <a:ext uri="{FF2B5EF4-FFF2-40B4-BE49-F238E27FC236}">
                <a16:creationId xmlns:a16="http://schemas.microsoft.com/office/drawing/2014/main" id="{C033A841-473C-5B49-8ACB-3AAC8761985D}"/>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3</a:t>
            </a:r>
            <a:endParaRPr lang="en-GB" dirty="0"/>
          </a:p>
        </p:txBody>
      </p:sp>
      <p:sp>
        <p:nvSpPr>
          <p:cNvPr id="7" name="Title 4">
            <a:extLst>
              <a:ext uri="{FF2B5EF4-FFF2-40B4-BE49-F238E27FC236}">
                <a16:creationId xmlns:a16="http://schemas.microsoft.com/office/drawing/2014/main" id="{4D2C6623-B1A1-CBE6-7D56-C985C857EC6E}"/>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8" name="Text Placeholder 6">
            <a:extLst>
              <a:ext uri="{FF2B5EF4-FFF2-40B4-BE49-F238E27FC236}">
                <a16:creationId xmlns:a16="http://schemas.microsoft.com/office/drawing/2014/main" id="{F9CA7937-B3C2-A7D4-4FBD-41B8005F9AAA}"/>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2" name="Footer Placeholder 4">
            <a:extLst>
              <a:ext uri="{FF2B5EF4-FFF2-40B4-BE49-F238E27FC236}">
                <a16:creationId xmlns:a16="http://schemas.microsoft.com/office/drawing/2014/main" id="{6965CEA7-0C01-109B-B60E-AF24D38589D8}"/>
              </a:ext>
            </a:extLst>
          </p:cNvPr>
          <p:cNvSpPr txBox="1">
            <a:spLocks/>
          </p:cNvSpPr>
          <p:nvPr userDrawn="1"/>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F9FE529-593A-415C-949C-CEA75F446672}"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pic>
        <p:nvPicPr>
          <p:cNvPr id="9" name="Graphic 8">
            <a:extLst>
              <a:ext uri="{FF2B5EF4-FFF2-40B4-BE49-F238E27FC236}">
                <a16:creationId xmlns:a16="http://schemas.microsoft.com/office/drawing/2014/main" id="{7E594F56-91BF-894F-09E5-BB716D81FF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Slide Number Placeholder 4">
            <a:extLst>
              <a:ext uri="{FF2B5EF4-FFF2-40B4-BE49-F238E27FC236}">
                <a16:creationId xmlns:a16="http://schemas.microsoft.com/office/drawing/2014/main" id="{52A2818B-5524-90D8-F543-5C580903CF11}"/>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884143452"/>
      </p:ext>
    </p:extLst>
  </p:cSld>
  <p:clrMapOvr>
    <a:overrideClrMapping bg1="dk1" tx1="lt1" bg2="dk2" tx2="lt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Aurora 2/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0" y="0"/>
            <a:ext cx="8455369"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4">
            <a:extLst>
              <a:ext uri="{FF2B5EF4-FFF2-40B4-BE49-F238E27FC236}">
                <a16:creationId xmlns:a16="http://schemas.microsoft.com/office/drawing/2014/main" id="{ACB8EA15-52E5-1F00-9DAD-86C3E3B033A4}"/>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pic>
        <p:nvPicPr>
          <p:cNvPr id="7" name="Graphic 6">
            <a:extLst>
              <a:ext uri="{FF2B5EF4-FFF2-40B4-BE49-F238E27FC236}">
                <a16:creationId xmlns:a16="http://schemas.microsoft.com/office/drawing/2014/main" id="{31D653FF-4C82-9953-4B35-EE145BE30B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8" name="Slide Number Placeholder 7">
            <a:extLst>
              <a:ext uri="{FF2B5EF4-FFF2-40B4-BE49-F238E27FC236}">
                <a16:creationId xmlns:a16="http://schemas.microsoft.com/office/drawing/2014/main" id="{9FCDDA8C-176B-89F0-CCE7-96CDDF34F4CF}"/>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959387978"/>
      </p:ext>
    </p:extLst>
  </p:cSld>
  <p:clrMapOvr>
    <a:overrideClrMapping bg1="dk1" tx1="lt1" bg2="dk2" tx2="lt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Solar 2/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0" y="0"/>
            <a:ext cx="8455369" cy="6858000"/>
          </a:xfrm>
          <a:prstGeom prst="roundRect">
            <a:avLst>
              <a:gd name="adj" fmla="val 0"/>
            </a:avLst>
          </a:prstGeom>
          <a:gradFill flip="none" rotWithShape="1">
            <a:gsLst>
              <a:gs pos="95000">
                <a:srgbClr val="FFB314"/>
              </a:gs>
              <a:gs pos="0">
                <a:srgbClr val="FF5800"/>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4">
            <a:extLst>
              <a:ext uri="{FF2B5EF4-FFF2-40B4-BE49-F238E27FC236}">
                <a16:creationId xmlns:a16="http://schemas.microsoft.com/office/drawing/2014/main" id="{97415BBD-F76F-81BF-68BE-F2C1057C715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23739F7E-AC85-406E-B9BF-F2EFBB13921D}"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pic>
        <p:nvPicPr>
          <p:cNvPr id="9" name="Graphic 8">
            <a:extLst>
              <a:ext uri="{FF2B5EF4-FFF2-40B4-BE49-F238E27FC236}">
                <a16:creationId xmlns:a16="http://schemas.microsoft.com/office/drawing/2014/main" id="{DA1F4734-E3A6-8C9A-D6C3-CA722AD39B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7" name="Slide Number Placeholder 6">
            <a:extLst>
              <a:ext uri="{FF2B5EF4-FFF2-40B4-BE49-F238E27FC236}">
                <a16:creationId xmlns:a16="http://schemas.microsoft.com/office/drawing/2014/main" id="{5A914381-0B6E-C491-9C78-9C0EC42D086B}"/>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836113810"/>
      </p:ext>
    </p:extLst>
  </p:cSld>
  <p:clrMapOvr>
    <a:overrideClrMapping bg1="dk1" tx1="lt1" bg2="dk2" tx2="lt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White 2/3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8" name="Title Placeholder 1">
            <a:extLst>
              <a:ext uri="{FF2B5EF4-FFF2-40B4-BE49-F238E27FC236}">
                <a16:creationId xmlns:a16="http://schemas.microsoft.com/office/drawing/2014/main" id="{E5FA2283-3783-6918-8ABF-02F2D7F21362}"/>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9" name="Content Placeholder 20">
            <a:extLst>
              <a:ext uri="{FF2B5EF4-FFF2-40B4-BE49-F238E27FC236}">
                <a16:creationId xmlns:a16="http://schemas.microsoft.com/office/drawing/2014/main" id="{7897425C-E7C6-EF26-2267-981B3ED3528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4">
            <a:extLst>
              <a:ext uri="{FF2B5EF4-FFF2-40B4-BE49-F238E27FC236}">
                <a16:creationId xmlns:a16="http://schemas.microsoft.com/office/drawing/2014/main" id="{7CC81F2A-A74D-2987-0689-D4C64A66FE08}"/>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92AAFDBE-4E02-4C48-B692-126AD9514796}"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5" name="Graphic 4">
            <a:extLst>
              <a:ext uri="{FF2B5EF4-FFF2-40B4-BE49-F238E27FC236}">
                <a16:creationId xmlns:a16="http://schemas.microsoft.com/office/drawing/2014/main" id="{88B40CB5-1B9E-0B5A-DBAB-7970538FCFC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Slide Number Placeholder 4">
            <a:extLst>
              <a:ext uri="{FF2B5EF4-FFF2-40B4-BE49-F238E27FC236}">
                <a16:creationId xmlns:a16="http://schemas.microsoft.com/office/drawing/2014/main" id="{85F0924F-B3EE-5F82-AB51-DBDC9C83C71C}"/>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145831326"/>
      </p:ext>
    </p:extLst>
  </p:cSld>
  <p:clrMapOvr>
    <a:overrideClrMapping bg1="dk1" tx1="lt1" bg2="dk2" tx2="lt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Aurora 1/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8229600" y="0"/>
            <a:ext cx="3962400"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7" name="Title 4">
            <a:extLst>
              <a:ext uri="{FF2B5EF4-FFF2-40B4-BE49-F238E27FC236}">
                <a16:creationId xmlns:a16="http://schemas.microsoft.com/office/drawing/2014/main" id="{891F1277-26F4-CC9B-EB47-4D21D2A999DE}"/>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8" name="Text Placeholder 6">
            <a:extLst>
              <a:ext uri="{FF2B5EF4-FFF2-40B4-BE49-F238E27FC236}">
                <a16:creationId xmlns:a16="http://schemas.microsoft.com/office/drawing/2014/main" id="{3B33F1DB-5058-BC67-65C1-AE1D7F987547}"/>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13E1A97E-F25D-6473-432A-128EBF9CAE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A7906D41-CEA8-D301-B719-0585C7EEE0C2}"/>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sp>
        <p:nvSpPr>
          <p:cNvPr id="6" name="Slide Number Placeholder 5">
            <a:extLst>
              <a:ext uri="{FF2B5EF4-FFF2-40B4-BE49-F238E27FC236}">
                <a16:creationId xmlns:a16="http://schemas.microsoft.com/office/drawing/2014/main" id="{B4CD0141-F9F2-39FE-66F5-06EEB4FC8BBE}"/>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42317865"/>
      </p:ext>
    </p:extLst>
  </p:cSld>
  <p:clrMapOvr>
    <a:overrideClrMapping bg1="dk1" tx1="lt1" bg2="dk2" tx2="lt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Solar 1/3 Vertical R with photo">
    <p:bg bwMode="ltGray">
      <p:bgPr>
        <a:solidFill>
          <a:schemeClr val="tx1"/>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FC6B96B9-71B5-B536-42AA-693AE6BE70B3}"/>
              </a:ext>
            </a:extLst>
          </p:cNvPr>
          <p:cNvSpPr/>
          <p:nvPr userDrawn="1"/>
        </p:nvSpPr>
        <p:spPr>
          <a:xfrm>
            <a:off x="8229600" y="0"/>
            <a:ext cx="3962399" cy="6858000"/>
          </a:xfrm>
          <a:prstGeom prst="roundRect">
            <a:avLst>
              <a:gd name="adj" fmla="val 0"/>
            </a:avLst>
          </a:prstGeom>
          <a:gradFill flip="none" rotWithShape="1">
            <a:gsLst>
              <a:gs pos="100000">
                <a:srgbClr val="FFB314"/>
              </a:gs>
              <a:gs pos="3000">
                <a:srgbClr val="FF5800"/>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6" name="Title 4">
            <a:extLst>
              <a:ext uri="{FF2B5EF4-FFF2-40B4-BE49-F238E27FC236}">
                <a16:creationId xmlns:a16="http://schemas.microsoft.com/office/drawing/2014/main" id="{90BABBC4-3489-D976-6E61-F322903E7954}"/>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9" name="Text Placeholder 6">
            <a:extLst>
              <a:ext uri="{FF2B5EF4-FFF2-40B4-BE49-F238E27FC236}">
                <a16:creationId xmlns:a16="http://schemas.microsoft.com/office/drawing/2014/main" id="{3E4C09AA-B7F9-4D66-7B42-9DC887E3CE44}"/>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763CDA8A-8AC0-3419-02C9-3D1338E7E86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Footer Placeholder 4">
            <a:extLst>
              <a:ext uri="{FF2B5EF4-FFF2-40B4-BE49-F238E27FC236}">
                <a16:creationId xmlns:a16="http://schemas.microsoft.com/office/drawing/2014/main" id="{2DC4F4D6-4F06-CF42-5692-77B64E8D9DCF}"/>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sp>
        <p:nvSpPr>
          <p:cNvPr id="7" name="Slide Number Placeholder 6">
            <a:extLst>
              <a:ext uri="{FF2B5EF4-FFF2-40B4-BE49-F238E27FC236}">
                <a16:creationId xmlns:a16="http://schemas.microsoft.com/office/drawing/2014/main" id="{8A7B7D57-36B6-5637-4C1E-1042F2E09087}"/>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591254676"/>
      </p:ext>
    </p:extLst>
  </p:cSld>
  <p:clrMapOvr>
    <a:overrideClrMapping bg1="dk1" tx1="lt1" bg2="dk2" tx2="lt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6" name="Title 4">
            <a:extLst>
              <a:ext uri="{FF2B5EF4-FFF2-40B4-BE49-F238E27FC236}">
                <a16:creationId xmlns:a16="http://schemas.microsoft.com/office/drawing/2014/main" id="{48C89493-E0C4-2A21-1144-6E48D6AAA7F1}"/>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bg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9" name="Text Placeholder 6">
            <a:extLst>
              <a:ext uri="{FF2B5EF4-FFF2-40B4-BE49-F238E27FC236}">
                <a16:creationId xmlns:a16="http://schemas.microsoft.com/office/drawing/2014/main" id="{CF78B3F8-E34A-04D6-F441-B49D850C41D6}"/>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70C4878B-F6C2-B27A-A785-95D1E41189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Footer Placeholder 4">
            <a:extLst>
              <a:ext uri="{FF2B5EF4-FFF2-40B4-BE49-F238E27FC236}">
                <a16:creationId xmlns:a16="http://schemas.microsoft.com/office/drawing/2014/main" id="{B0C188E1-CD1E-8CD5-858D-1CFD843ADDCC}"/>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sp>
        <p:nvSpPr>
          <p:cNvPr id="7" name="Footer Placeholder 4">
            <a:extLst>
              <a:ext uri="{FF2B5EF4-FFF2-40B4-BE49-F238E27FC236}">
                <a16:creationId xmlns:a16="http://schemas.microsoft.com/office/drawing/2014/main" id="{7698C791-1943-05BB-1FF0-75744C39D24D}"/>
              </a:ext>
            </a:extLst>
          </p:cNvPr>
          <p:cNvSpPr txBox="1">
            <a:spLocks/>
          </p:cNvSpPr>
          <p:nvPr userDrawn="1"/>
        </p:nvSpPr>
        <p:spPr>
          <a:xfrm>
            <a:off x="4191000" y="65107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&lt;Restricted&gt; &lt;Highly Confidential&gt;</a:t>
            </a:r>
          </a:p>
        </p:txBody>
      </p:sp>
      <p:sp>
        <p:nvSpPr>
          <p:cNvPr id="5" name="Slide Number Placeholder 4">
            <a:extLst>
              <a:ext uri="{FF2B5EF4-FFF2-40B4-BE49-F238E27FC236}">
                <a16:creationId xmlns:a16="http://schemas.microsoft.com/office/drawing/2014/main" id="{0E56167B-B274-4DFD-2FE2-21E0349D2685}"/>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539387015"/>
      </p:ext>
    </p:extLst>
  </p:cSld>
  <p:clrMapOvr>
    <a:overrideClrMapping bg1="dk1" tx1="lt1" bg2="dk2" tx2="lt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Aurora 1/2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5791200" y="0"/>
            <a:ext cx="6400800"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dirty="0"/>
              <a:t>Click to edit Master </a:t>
            </a:r>
            <a:br>
              <a:rPr lang="en-GB" dirty="0"/>
            </a:br>
            <a:r>
              <a:rPr lang="en-GB" dirty="0"/>
              <a:t>title style</a:t>
            </a:r>
            <a:endParaRPr lang="en-US" dirty="0"/>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Graphic 2">
            <a:extLst>
              <a:ext uri="{FF2B5EF4-FFF2-40B4-BE49-F238E27FC236}">
                <a16:creationId xmlns:a16="http://schemas.microsoft.com/office/drawing/2014/main" id="{1013C657-D3A3-7731-94BE-B0E43928BF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7" name="Footer Placeholder 4">
            <a:extLst>
              <a:ext uri="{FF2B5EF4-FFF2-40B4-BE49-F238E27FC236}">
                <a16:creationId xmlns:a16="http://schemas.microsoft.com/office/drawing/2014/main" id="{D2607E28-0693-319C-CB49-E6DEE86025BD}"/>
              </a:ext>
            </a:extLst>
          </p:cNvPr>
          <p:cNvSpPr txBox="1">
            <a:spLocks/>
          </p:cNvSpPr>
          <p:nvPr userDrawn="1"/>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sp>
        <p:nvSpPr>
          <p:cNvPr id="8" name="Slide Number Placeholder 7">
            <a:extLst>
              <a:ext uri="{FF2B5EF4-FFF2-40B4-BE49-F238E27FC236}">
                <a16:creationId xmlns:a16="http://schemas.microsoft.com/office/drawing/2014/main" id="{65A5983F-606A-CE8B-40C9-C2538CE7E282}"/>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56179231"/>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White 2/3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8" name="Title Placeholder 1">
            <a:extLst>
              <a:ext uri="{FF2B5EF4-FFF2-40B4-BE49-F238E27FC236}">
                <a16:creationId xmlns:a16="http://schemas.microsoft.com/office/drawing/2014/main" id="{E5FA2283-3783-6918-8ABF-02F2D7F21362}"/>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9" name="Content Placeholder 20">
            <a:extLst>
              <a:ext uri="{FF2B5EF4-FFF2-40B4-BE49-F238E27FC236}">
                <a16:creationId xmlns:a16="http://schemas.microsoft.com/office/drawing/2014/main" id="{7897425C-E7C6-EF26-2267-981B3ED3528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4">
            <a:extLst>
              <a:ext uri="{FF2B5EF4-FFF2-40B4-BE49-F238E27FC236}">
                <a16:creationId xmlns:a16="http://schemas.microsoft.com/office/drawing/2014/main" id="{7CC81F2A-A74D-2987-0689-D4C64A66FE08}"/>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92AAFDBE-4E02-4C48-B692-126AD9514796}"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5" name="Graphic 4">
            <a:extLst>
              <a:ext uri="{FF2B5EF4-FFF2-40B4-BE49-F238E27FC236}">
                <a16:creationId xmlns:a16="http://schemas.microsoft.com/office/drawing/2014/main" id="{88B40CB5-1B9E-0B5A-DBAB-7970538FCF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Slide Number Placeholder 4">
            <a:extLst>
              <a:ext uri="{FF2B5EF4-FFF2-40B4-BE49-F238E27FC236}">
                <a16:creationId xmlns:a16="http://schemas.microsoft.com/office/drawing/2014/main" id="{85F0924F-B3EE-5F82-AB51-DBDC9C83C71C}"/>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168582312"/>
      </p:ext>
    </p:extLst>
  </p:cSld>
  <p:clrMapOvr>
    <a:overrideClrMapping bg1="dk1" tx1="lt1" bg2="dk2" tx2="lt2" accent1="accent1" accent2="accent2" accent3="accent3" accent4="accent4" accent5="accent5" accent6="accent6" hlink="hlink" folHlink="folHlink"/>
  </p:clrMapOvr>
  <p:hf hdr="0"/>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Solar 1/2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5791200" y="0"/>
            <a:ext cx="6400800" cy="6858000"/>
          </a:xfrm>
          <a:prstGeom prst="roundRect">
            <a:avLst>
              <a:gd name="adj" fmla="val 0"/>
            </a:avLst>
          </a:prstGeom>
          <a:gradFill flip="none" rotWithShape="1">
            <a:gsLst>
              <a:gs pos="100000">
                <a:srgbClr val="FFB314"/>
              </a:gs>
              <a:gs pos="5000">
                <a:schemeClr val="bg2"/>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9" name="Title Placeholder 1">
            <a:extLst>
              <a:ext uri="{FF2B5EF4-FFF2-40B4-BE49-F238E27FC236}">
                <a16:creationId xmlns:a16="http://schemas.microsoft.com/office/drawing/2014/main" id="{514597B1-FFFF-8847-2359-01B82ED35668}"/>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dirty="0"/>
              <a:t>Click to edit Master </a:t>
            </a:r>
            <a:br>
              <a:rPr lang="en-GB" dirty="0"/>
            </a:br>
            <a:r>
              <a:rPr lang="en-GB" dirty="0"/>
              <a:t>title style</a:t>
            </a:r>
            <a:endParaRPr lang="en-US" dirty="0"/>
          </a:p>
        </p:txBody>
      </p:sp>
      <p:sp>
        <p:nvSpPr>
          <p:cNvPr id="11" name="Content Placeholder 20">
            <a:extLst>
              <a:ext uri="{FF2B5EF4-FFF2-40B4-BE49-F238E27FC236}">
                <a16:creationId xmlns:a16="http://schemas.microsoft.com/office/drawing/2014/main" id="{CB555E74-8201-C10D-0D6F-5D53C85E9874}"/>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Graphic 2">
            <a:extLst>
              <a:ext uri="{FF2B5EF4-FFF2-40B4-BE49-F238E27FC236}">
                <a16:creationId xmlns:a16="http://schemas.microsoft.com/office/drawing/2014/main" id="{AAD7D7AA-85D5-50E9-A12C-ADF713F603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6" name="Footer Placeholder 4">
            <a:extLst>
              <a:ext uri="{FF2B5EF4-FFF2-40B4-BE49-F238E27FC236}">
                <a16:creationId xmlns:a16="http://schemas.microsoft.com/office/drawing/2014/main" id="{76BBB8B3-729C-5F44-B107-EDCB334C1335}"/>
              </a:ext>
            </a:extLst>
          </p:cNvPr>
          <p:cNvSpPr txBox="1">
            <a:spLocks/>
          </p:cNvSpPr>
          <p:nvPr userDrawn="1"/>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sp>
        <p:nvSpPr>
          <p:cNvPr id="5" name="Slide Number Placeholder 4">
            <a:extLst>
              <a:ext uri="{FF2B5EF4-FFF2-40B4-BE49-F238E27FC236}">
                <a16:creationId xmlns:a16="http://schemas.microsoft.com/office/drawing/2014/main" id="{A64067AC-3632-B016-221B-A1EDC6DFDDAE}"/>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761372146"/>
      </p:ext>
    </p:extLst>
  </p:cSld>
  <p:clrMapOvr>
    <a:overrideClrMapping bg1="dk1" tx1="lt1" bg2="dk2" tx2="lt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8" name="Title Placeholder 1">
            <a:extLst>
              <a:ext uri="{FF2B5EF4-FFF2-40B4-BE49-F238E27FC236}">
                <a16:creationId xmlns:a16="http://schemas.microsoft.com/office/drawing/2014/main" id="{08B33E6B-2365-80ED-C0C4-B2FE131BD5E7}"/>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GB" dirty="0"/>
              <a:t>Click to edit Master </a:t>
            </a:r>
            <a:br>
              <a:rPr lang="en-GB" dirty="0"/>
            </a:br>
            <a:r>
              <a:rPr lang="en-GB" dirty="0"/>
              <a:t>title style</a:t>
            </a:r>
            <a:endParaRPr lang="en-US" dirty="0"/>
          </a:p>
        </p:txBody>
      </p:sp>
      <p:sp>
        <p:nvSpPr>
          <p:cNvPr id="9" name="Content Placeholder 20">
            <a:extLst>
              <a:ext uri="{FF2B5EF4-FFF2-40B4-BE49-F238E27FC236}">
                <a16:creationId xmlns:a16="http://schemas.microsoft.com/office/drawing/2014/main" id="{1E0CF8C2-FFF2-E18F-A12A-5C08DE5932E1}"/>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Graphic 2">
            <a:extLst>
              <a:ext uri="{FF2B5EF4-FFF2-40B4-BE49-F238E27FC236}">
                <a16:creationId xmlns:a16="http://schemas.microsoft.com/office/drawing/2014/main" id="{AE286645-F2C5-42F7-1710-136ABCA646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214029F7-460C-7693-0A6B-ADDFDEA43AAF}"/>
              </a:ext>
            </a:extLst>
          </p:cNvPr>
          <p:cNvSpPr txBox="1">
            <a:spLocks/>
          </p:cNvSpPr>
          <p:nvPr userDrawn="1"/>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sp>
        <p:nvSpPr>
          <p:cNvPr id="6" name="Slide Number Placeholder 4">
            <a:extLst>
              <a:ext uri="{FF2B5EF4-FFF2-40B4-BE49-F238E27FC236}">
                <a16:creationId xmlns:a16="http://schemas.microsoft.com/office/drawing/2014/main" id="{AB93EA93-8BEB-2BF8-34FB-FAD7B11C2CCD}"/>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305314465"/>
      </p:ext>
    </p:extLst>
  </p:cSld>
  <p:clrMapOvr>
    <a:overrideClrMapping bg1="dk1" tx1="lt1" bg2="dk2" tx2="lt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bg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C0F1608-8C29-59FD-2083-7DA7A20953A8}"/>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2" name="Slide Number Placeholder 4">
            <a:extLst>
              <a:ext uri="{FF2B5EF4-FFF2-40B4-BE49-F238E27FC236}">
                <a16:creationId xmlns:a16="http://schemas.microsoft.com/office/drawing/2014/main" id="{CEEF9F7B-597F-004F-692F-C93F9556DF31}"/>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65203252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hart slide">
    <p:bg bwMode="ltGray">
      <p:bgPr>
        <a:solidFill>
          <a:schemeClr val="bg1"/>
        </a:solidFill>
        <a:effectLst/>
      </p:bgPr>
    </p:bg>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20BBE11B-F081-29AE-A18F-EFE2A4352179}"/>
              </a:ext>
            </a:extLst>
          </p:cNvPr>
          <p:cNvSpPr>
            <a:spLocks noGrp="1"/>
          </p:cNvSpPr>
          <p:nvPr>
            <p:ph type="body" sz="quarter" idx="12" hasCustomPrompt="1"/>
          </p:nvPr>
        </p:nvSpPr>
        <p:spPr>
          <a:xfrm>
            <a:off x="457012" y="1586363"/>
            <a:ext cx="11201588" cy="381000"/>
          </a:xfrm>
          <a:prstGeom prst="rect">
            <a:avLst/>
          </a:prstGeom>
        </p:spPr>
        <p:txBody>
          <a:bodyPr/>
          <a:lstStyle>
            <a:lvl1pPr algn="ctr">
              <a:lnSpc>
                <a:spcPct val="100000"/>
              </a:lnSpc>
              <a:spcBef>
                <a:spcPts val="0"/>
              </a:spcBef>
              <a:spcAft>
                <a:spcPts val="0"/>
              </a:spcAft>
              <a:defRPr sz="1867" b="1" i="0">
                <a:solidFill>
                  <a:schemeClr val="tx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ltLang="ja-JP" dirty="0"/>
              <a:t>Chart title</a:t>
            </a:r>
          </a:p>
        </p:txBody>
      </p:sp>
      <p:sp>
        <p:nvSpPr>
          <p:cNvPr id="5" name="Title Placeholder 1">
            <a:extLst>
              <a:ext uri="{FF2B5EF4-FFF2-40B4-BE49-F238E27FC236}">
                <a16:creationId xmlns:a16="http://schemas.microsoft.com/office/drawing/2014/main" id="{B993E35D-6623-69CE-8CA1-55F2039F2B2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Content Placeholder 20">
            <a:extLst>
              <a:ext uri="{FF2B5EF4-FFF2-40B4-BE49-F238E27FC236}">
                <a16:creationId xmlns:a16="http://schemas.microsoft.com/office/drawing/2014/main" id="{257D134A-1BB6-0635-B3CB-F98D0BFE8EE5}"/>
              </a:ext>
            </a:extLst>
          </p:cNvPr>
          <p:cNvSpPr>
            <a:spLocks noGrp="1"/>
          </p:cNvSpPr>
          <p:nvPr>
            <p:ph sz="quarter" idx="10"/>
          </p:nvPr>
        </p:nvSpPr>
        <p:spPr>
          <a:xfrm>
            <a:off x="457200" y="2108834"/>
            <a:ext cx="11201588" cy="4063366"/>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4">
            <a:extLst>
              <a:ext uri="{FF2B5EF4-FFF2-40B4-BE49-F238E27FC236}">
                <a16:creationId xmlns:a16="http://schemas.microsoft.com/office/drawing/2014/main" id="{80B8D972-FACB-673D-846C-CE6173F0D0BA}"/>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91944900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ntent">
    <p:bg bwMode="ltGray">
      <p:bgPr>
        <a:solidFill>
          <a:schemeClr val="bg1"/>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1" y="1598456"/>
            <a:ext cx="5486399"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1">
            <a:extLst>
              <a:ext uri="{FF2B5EF4-FFF2-40B4-BE49-F238E27FC236}">
                <a16:creationId xmlns:a16="http://schemas.microsoft.com/office/drawing/2014/main" id="{C10672FB-FE69-1CCA-A1F1-FF4A9F3917C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7" name="Content Placeholder 20">
            <a:extLst>
              <a:ext uri="{FF2B5EF4-FFF2-40B4-BE49-F238E27FC236}">
                <a16:creationId xmlns:a16="http://schemas.microsoft.com/office/drawing/2014/main" id="{0809630D-F471-4BBB-6E9E-088BC38D5B99}"/>
              </a:ext>
            </a:extLst>
          </p:cNvPr>
          <p:cNvSpPr>
            <a:spLocks noGrp="1"/>
          </p:cNvSpPr>
          <p:nvPr>
            <p:ph sz="quarter" idx="11"/>
          </p:nvPr>
        </p:nvSpPr>
        <p:spPr>
          <a:xfrm>
            <a:off x="6170139" y="1598456"/>
            <a:ext cx="5486400"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4">
            <a:extLst>
              <a:ext uri="{FF2B5EF4-FFF2-40B4-BE49-F238E27FC236}">
                <a16:creationId xmlns:a16="http://schemas.microsoft.com/office/drawing/2014/main" id="{B886C5D2-F911-9521-C614-92204D8DEE99}"/>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56488541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Aurora Banner Three Content">
    <p:bg bwMode="ltGray">
      <p:bgPr>
        <a:solidFill>
          <a:schemeClr val="bg1"/>
        </a:solidFill>
        <a:effectLst/>
      </p:bgPr>
    </p:bg>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AB483A01-7E57-CFAC-1C71-404801E226DC}"/>
              </a:ext>
            </a:extLst>
          </p:cNvPr>
          <p:cNvSpPr/>
          <p:nvPr userDrawn="1"/>
        </p:nvSpPr>
        <p:spPr>
          <a:xfrm>
            <a:off x="8191108"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4" name="Oval 23">
            <a:extLst>
              <a:ext uri="{FF2B5EF4-FFF2-40B4-BE49-F238E27FC236}">
                <a16:creationId xmlns:a16="http://schemas.microsoft.com/office/drawing/2014/main" id="{FA659CED-376E-71E9-2699-6AAC99DCD34B}"/>
              </a:ext>
            </a:extLst>
          </p:cNvPr>
          <p:cNvSpPr/>
          <p:nvPr userDrawn="1"/>
        </p:nvSpPr>
        <p:spPr>
          <a:xfrm>
            <a:off x="446184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3" name="Oval 22">
            <a:extLst>
              <a:ext uri="{FF2B5EF4-FFF2-40B4-BE49-F238E27FC236}">
                <a16:creationId xmlns:a16="http://schemas.microsoft.com/office/drawing/2014/main" id="{6CDE9A2C-1854-B75C-6F67-39DB3DDCDE99}"/>
              </a:ext>
            </a:extLst>
          </p:cNvPr>
          <p:cNvSpPr/>
          <p:nvPr userDrawn="1"/>
        </p:nvSpPr>
        <p:spPr>
          <a:xfrm>
            <a:off x="74492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584684" y="4523519"/>
            <a:ext cx="3466156"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4" name="Picture Placeholder 2">
            <a:extLst>
              <a:ext uri="{FF2B5EF4-FFF2-40B4-BE49-F238E27FC236}">
                <a16:creationId xmlns:a16="http://schemas.microsoft.com/office/drawing/2014/main" id="{78FE1146-00D9-2E9D-3C1B-2D57C747A33E}"/>
              </a:ext>
            </a:extLst>
          </p:cNvPr>
          <p:cNvSpPr>
            <a:spLocks noGrp="1"/>
          </p:cNvSpPr>
          <p:nvPr>
            <p:ph type="pic" sz="quarter" idx="12"/>
          </p:nvPr>
        </p:nvSpPr>
        <p:spPr>
          <a:xfrm>
            <a:off x="5554552" y="1331572"/>
            <a:ext cx="6104047" cy="2251096"/>
          </a:xfrm>
          <a:prstGeom prst="rect">
            <a:avLst/>
          </a:prstGeom>
        </p:spPr>
        <p:txBody>
          <a:bodyPr/>
          <a:lstStyle>
            <a:lvl1pPr>
              <a:defRPr b="0" i="0">
                <a:latin typeface="Segoe UI" panose="020B0502040204020203" pitchFamily="34" charset="0"/>
                <a:cs typeface="Segoe UI" panose="020B0502040204020203" pitchFamily="34" charset="0"/>
              </a:defRPr>
            </a:lvl1pPr>
          </a:lstStyle>
          <a:p>
            <a:r>
              <a:rPr lang="en-US"/>
              <a:t>Click icon to add picture</a:t>
            </a:r>
          </a:p>
        </p:txBody>
      </p:sp>
      <p:sp>
        <p:nvSpPr>
          <p:cNvPr id="5" name="Picture Placeholder 3">
            <a:extLst>
              <a:ext uri="{FF2B5EF4-FFF2-40B4-BE49-F238E27FC236}">
                <a16:creationId xmlns:a16="http://schemas.microsoft.com/office/drawing/2014/main" id="{8E871675-F55E-415E-D2CE-EA2C89213219}"/>
              </a:ext>
            </a:extLst>
          </p:cNvPr>
          <p:cNvSpPr>
            <a:spLocks noGrp="1"/>
          </p:cNvSpPr>
          <p:nvPr>
            <p:ph type="pic" sz="quarter" idx="68" hasCustomPrompt="1"/>
          </p:nvPr>
        </p:nvSpPr>
        <p:spPr>
          <a:xfrm>
            <a:off x="744920"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10" name="Content Placeholder 20">
            <a:extLst>
              <a:ext uri="{FF2B5EF4-FFF2-40B4-BE49-F238E27FC236}">
                <a16:creationId xmlns:a16="http://schemas.microsoft.com/office/drawing/2014/main" id="{104EBF8D-6387-AF8C-EE80-9B0DAEE9A0CC}"/>
              </a:ext>
            </a:extLst>
          </p:cNvPr>
          <p:cNvSpPr>
            <a:spLocks noGrp="1"/>
          </p:cNvSpPr>
          <p:nvPr>
            <p:ph sz="quarter" idx="69"/>
          </p:nvPr>
        </p:nvSpPr>
        <p:spPr>
          <a:xfrm>
            <a:off x="8229600" y="4523519"/>
            <a:ext cx="3305919"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A0E565E7-C8ED-23C6-D849-A8EF8B8FBE3C}"/>
              </a:ext>
            </a:extLst>
          </p:cNvPr>
          <p:cNvSpPr>
            <a:spLocks noGrp="1"/>
          </p:cNvSpPr>
          <p:nvPr>
            <p:ph sz="quarter" idx="71"/>
          </p:nvPr>
        </p:nvSpPr>
        <p:spPr>
          <a:xfrm>
            <a:off x="4487260" y="4523519"/>
            <a:ext cx="3305919"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0">
            <a:extLst>
              <a:ext uri="{FF2B5EF4-FFF2-40B4-BE49-F238E27FC236}">
                <a16:creationId xmlns:a16="http://schemas.microsoft.com/office/drawing/2014/main" id="{5678B089-C19E-5786-E658-4A3C3D7AC01A}"/>
              </a:ext>
            </a:extLst>
          </p:cNvPr>
          <p:cNvSpPr>
            <a:spLocks noGrp="1"/>
          </p:cNvSpPr>
          <p:nvPr>
            <p:ph sz="quarter" idx="73"/>
          </p:nvPr>
        </p:nvSpPr>
        <p:spPr>
          <a:xfrm>
            <a:off x="457200" y="1331571"/>
            <a:ext cx="5097352" cy="2251096"/>
          </a:xfrm>
          <a:prstGeom prst="roundRect">
            <a:avLst>
              <a:gd name="adj" fmla="val 0"/>
            </a:avLst>
          </a:prstGeom>
          <a:gradFill>
            <a:gsLst>
              <a:gs pos="100000">
                <a:srgbClr val="FF5800"/>
              </a:gs>
              <a:gs pos="0">
                <a:srgbClr val="CE0569"/>
              </a:gs>
            </a:gsLst>
            <a:lin ang="13500000" scaled="1"/>
          </a:gradFill>
        </p:spPr>
        <p:txBody>
          <a:bodyPr anchor="ctr"/>
          <a:lstStyle>
            <a:lvl1pPr marL="239178" indent="0">
              <a:tabLst/>
              <a:defRPr sz="1867" b="1" i="0">
                <a:solidFill>
                  <a:schemeClr val="bg1"/>
                </a:solidFill>
                <a:latin typeface="Segoe UI" panose="020B0502040204020203" pitchFamily="34" charset="0"/>
                <a:cs typeface="Segoe UI" panose="020B0502040204020203" pitchFamily="34" charset="0"/>
              </a:defRPr>
            </a:lvl1pPr>
            <a:lvl2pPr marL="239178" indent="0">
              <a:buNone/>
              <a:tabLst/>
              <a:defRPr sz="1867" b="1" i="0">
                <a:solidFill>
                  <a:schemeClr val="bg1"/>
                </a:solidFill>
                <a:latin typeface="Segoe UI" panose="020B0502040204020203" pitchFamily="34" charset="0"/>
                <a:cs typeface="Segoe UI" panose="020B0502040204020203" pitchFamily="34" charset="0"/>
              </a:defRPr>
            </a:lvl2pPr>
            <a:lvl3pPr>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p:txBody>
      </p:sp>
      <p:sp>
        <p:nvSpPr>
          <p:cNvPr id="20" name="Picture Placeholder 3">
            <a:extLst>
              <a:ext uri="{FF2B5EF4-FFF2-40B4-BE49-F238E27FC236}">
                <a16:creationId xmlns:a16="http://schemas.microsoft.com/office/drawing/2014/main" id="{0DB2B160-0C6D-8543-D57F-3A49B7036EDC}"/>
              </a:ext>
            </a:extLst>
          </p:cNvPr>
          <p:cNvSpPr>
            <a:spLocks noGrp="1"/>
          </p:cNvSpPr>
          <p:nvPr>
            <p:ph type="pic" sz="quarter" idx="74" hasCustomPrompt="1"/>
          </p:nvPr>
        </p:nvSpPr>
        <p:spPr>
          <a:xfrm>
            <a:off x="4473052"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22" name="Picture Placeholder 3">
            <a:extLst>
              <a:ext uri="{FF2B5EF4-FFF2-40B4-BE49-F238E27FC236}">
                <a16:creationId xmlns:a16="http://schemas.microsoft.com/office/drawing/2014/main" id="{9CDF0677-C4FE-9DCE-772C-68D97A472444}"/>
              </a:ext>
            </a:extLst>
          </p:cNvPr>
          <p:cNvSpPr>
            <a:spLocks noGrp="1"/>
          </p:cNvSpPr>
          <p:nvPr>
            <p:ph type="pic" sz="quarter" idx="75" hasCustomPrompt="1"/>
          </p:nvPr>
        </p:nvSpPr>
        <p:spPr>
          <a:xfrm>
            <a:off x="8191108"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2" name="Title Placeholder 1">
            <a:extLst>
              <a:ext uri="{FF2B5EF4-FFF2-40B4-BE49-F238E27FC236}">
                <a16:creationId xmlns:a16="http://schemas.microsoft.com/office/drawing/2014/main" id="{F59EBCC7-C215-DA6B-868F-571167DAC4FA}"/>
              </a:ext>
            </a:extLst>
          </p:cNvPr>
          <p:cNvSpPr>
            <a:spLocks noGrp="1"/>
          </p:cNvSpPr>
          <p:nvPr>
            <p:ph type="title"/>
          </p:nvPr>
        </p:nvSpPr>
        <p:spPr>
          <a:xfrm>
            <a:off x="457888" y="457200"/>
            <a:ext cx="11200711" cy="64461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Slide Number Placeholder 4">
            <a:extLst>
              <a:ext uri="{FF2B5EF4-FFF2-40B4-BE49-F238E27FC236}">
                <a16:creationId xmlns:a16="http://schemas.microsoft.com/office/drawing/2014/main" id="{D1358416-0DC9-4603-045A-FB003C0D971E}"/>
              </a:ext>
            </a:extLst>
          </p:cNvPr>
          <p:cNvSpPr>
            <a:spLocks noGrp="1"/>
          </p:cNvSpPr>
          <p:nvPr>
            <p:ph type="sldNum" sz="quarter" idx="76"/>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45668278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Aurora Four Content R">
    <p:bg bwMode="ltGray">
      <p:bgPr>
        <a:solidFill>
          <a:schemeClr val="bg1"/>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8FE1146-00D9-2E9D-3C1B-2D57C747A33E}"/>
              </a:ext>
            </a:extLst>
          </p:cNvPr>
          <p:cNvSpPr>
            <a:spLocks noGrp="1"/>
          </p:cNvSpPr>
          <p:nvPr>
            <p:ph type="pic" sz="quarter" idx="12"/>
          </p:nvPr>
        </p:nvSpPr>
        <p:spPr>
          <a:xfrm>
            <a:off x="2" y="3868252"/>
            <a:ext cx="4952997" cy="2999997"/>
          </a:xfrm>
          <a:prstGeom prst="rect">
            <a:avLst/>
          </a:prstGeom>
        </p:spPr>
        <p:txBody>
          <a:bodyPr/>
          <a:lstStyle>
            <a:lvl1pPr>
              <a:defRPr b="0" i="0">
                <a:latin typeface="Segoe UI" panose="020B0502040204020203" pitchFamily="34" charset="0"/>
                <a:cs typeface="Segoe UI" panose="020B0502040204020203" pitchFamily="34" charset="0"/>
              </a:defRPr>
            </a:lvl1pPr>
          </a:lstStyle>
          <a:p>
            <a:r>
              <a:rPr lang="en-US"/>
              <a:t>Click icon to add picture</a:t>
            </a:r>
          </a:p>
        </p:txBody>
      </p:sp>
      <p:sp>
        <p:nvSpPr>
          <p:cNvPr id="2" name="Rectangle 1">
            <a:extLst>
              <a:ext uri="{FF2B5EF4-FFF2-40B4-BE49-F238E27FC236}">
                <a16:creationId xmlns:a16="http://schemas.microsoft.com/office/drawing/2014/main" id="{EC5A0173-42CE-1093-0617-F92C66741761}"/>
              </a:ext>
            </a:extLst>
          </p:cNvPr>
          <p:cNvSpPr/>
          <p:nvPr userDrawn="1"/>
        </p:nvSpPr>
        <p:spPr>
          <a:xfrm>
            <a:off x="4953000" y="1"/>
            <a:ext cx="7239001" cy="6868248"/>
          </a:xfrm>
          <a:prstGeom prst="rect">
            <a:avLst/>
          </a:prstGeom>
          <a:gradFill flip="none" rotWithShape="1">
            <a:gsLst>
              <a:gs pos="100000">
                <a:srgbClr val="FF5800"/>
              </a:gs>
              <a:gs pos="0">
                <a:srgbClr val="CE0569"/>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 name="Title Placeholder 1">
            <a:extLst>
              <a:ext uri="{FF2B5EF4-FFF2-40B4-BE49-F238E27FC236}">
                <a16:creationId xmlns:a16="http://schemas.microsoft.com/office/drawing/2014/main" id="{34C086F6-18CD-E4D9-FDFE-07F5A47AE03E}"/>
              </a:ext>
            </a:extLst>
          </p:cNvPr>
          <p:cNvSpPr>
            <a:spLocks noGrp="1"/>
          </p:cNvSpPr>
          <p:nvPr>
            <p:ph type="title" hasCustomPrompt="1"/>
          </p:nvPr>
        </p:nvSpPr>
        <p:spPr>
          <a:xfrm>
            <a:off x="457488" y="457200"/>
            <a:ext cx="4228030" cy="111061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dirty="0"/>
              <a:t>Click to edit </a:t>
            </a:r>
            <a:br>
              <a:rPr lang="en-GB" dirty="0"/>
            </a:br>
            <a:r>
              <a:rPr lang="en-GB" dirty="0"/>
              <a:t>Master title style</a:t>
            </a:r>
            <a:endParaRPr lang="en-US" dirty="0"/>
          </a:p>
        </p:txBody>
      </p:sp>
      <p:sp>
        <p:nvSpPr>
          <p:cNvPr id="6" name="Content Placeholder 20">
            <a:extLst>
              <a:ext uri="{FF2B5EF4-FFF2-40B4-BE49-F238E27FC236}">
                <a16:creationId xmlns:a16="http://schemas.microsoft.com/office/drawing/2014/main" id="{60A0D598-4F30-860D-B164-86E542C3618E}"/>
              </a:ext>
            </a:extLst>
          </p:cNvPr>
          <p:cNvSpPr>
            <a:spLocks noGrp="1"/>
          </p:cNvSpPr>
          <p:nvPr>
            <p:ph sz="quarter" idx="10"/>
          </p:nvPr>
        </p:nvSpPr>
        <p:spPr>
          <a:xfrm>
            <a:off x="457200" y="1717583"/>
            <a:ext cx="4228361" cy="175323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grpSp>
        <p:nvGrpSpPr>
          <p:cNvPr id="26" name="Group 25">
            <a:extLst>
              <a:ext uri="{FF2B5EF4-FFF2-40B4-BE49-F238E27FC236}">
                <a16:creationId xmlns:a16="http://schemas.microsoft.com/office/drawing/2014/main" id="{32468F35-3C59-6952-677B-91EE28176769}"/>
              </a:ext>
            </a:extLst>
          </p:cNvPr>
          <p:cNvGrpSpPr/>
          <p:nvPr userDrawn="1"/>
        </p:nvGrpSpPr>
        <p:grpSpPr>
          <a:xfrm>
            <a:off x="8588153" y="342585"/>
            <a:ext cx="161856" cy="6015799"/>
            <a:chOff x="6748423" y="256938"/>
            <a:chExt cx="0" cy="4609786"/>
          </a:xfrm>
        </p:grpSpPr>
        <p:cxnSp>
          <p:nvCxnSpPr>
            <p:cNvPr id="9" name="Straight Connector 8">
              <a:extLst>
                <a:ext uri="{FF2B5EF4-FFF2-40B4-BE49-F238E27FC236}">
                  <a16:creationId xmlns:a16="http://schemas.microsoft.com/office/drawing/2014/main" id="{A29B5F95-C554-67FD-B130-6A8618D97D70}"/>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114B44A-B9A2-0DF8-54BE-C2F6BE73112E}"/>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EB946AA4-CDE8-9BEB-6151-6A8AB355B3E6}"/>
              </a:ext>
            </a:extLst>
          </p:cNvPr>
          <p:cNvGrpSpPr/>
          <p:nvPr userDrawn="1"/>
        </p:nvGrpSpPr>
        <p:grpSpPr>
          <a:xfrm rot="5400000">
            <a:off x="8588153" y="360935"/>
            <a:ext cx="0" cy="6146381"/>
            <a:chOff x="6748423" y="256938"/>
            <a:chExt cx="0" cy="4609786"/>
          </a:xfrm>
        </p:grpSpPr>
        <p:cxnSp>
          <p:nvCxnSpPr>
            <p:cNvPr id="28" name="Straight Connector 27">
              <a:extLst>
                <a:ext uri="{FF2B5EF4-FFF2-40B4-BE49-F238E27FC236}">
                  <a16:creationId xmlns:a16="http://schemas.microsoft.com/office/drawing/2014/main" id="{4032B3C3-D068-2F0F-9637-744E6707342C}"/>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0C72096-0A4A-3731-1C6F-E0F903D31D6A}"/>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0" name="Content Placeholder 20">
            <a:extLst>
              <a:ext uri="{FF2B5EF4-FFF2-40B4-BE49-F238E27FC236}">
                <a16:creationId xmlns:a16="http://schemas.microsoft.com/office/drawing/2014/main" id="{8D539774-FE16-CA2B-882C-E2D3113646D2}"/>
              </a:ext>
            </a:extLst>
          </p:cNvPr>
          <p:cNvSpPr>
            <a:spLocks noGrp="1"/>
          </p:cNvSpPr>
          <p:nvPr>
            <p:ph sz="quarter" idx="13" hasCustomPrompt="1"/>
          </p:nvPr>
        </p:nvSpPr>
        <p:spPr>
          <a:xfrm>
            <a:off x="5514962"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1" name="Picture Placeholder 3">
            <a:extLst>
              <a:ext uri="{FF2B5EF4-FFF2-40B4-BE49-F238E27FC236}">
                <a16:creationId xmlns:a16="http://schemas.microsoft.com/office/drawing/2014/main" id="{95378D7F-17CD-74B7-B68D-734E0CE1CB7D}"/>
              </a:ext>
            </a:extLst>
          </p:cNvPr>
          <p:cNvSpPr>
            <a:spLocks noGrp="1"/>
          </p:cNvSpPr>
          <p:nvPr>
            <p:ph type="pic" sz="quarter" idx="68" hasCustomPrompt="1"/>
          </p:nvPr>
        </p:nvSpPr>
        <p:spPr>
          <a:xfrm>
            <a:off x="6461620"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2" name="Content Placeholder 20">
            <a:extLst>
              <a:ext uri="{FF2B5EF4-FFF2-40B4-BE49-F238E27FC236}">
                <a16:creationId xmlns:a16="http://schemas.microsoft.com/office/drawing/2014/main" id="{856B6660-D8E6-B644-ABED-70772559F508}"/>
              </a:ext>
            </a:extLst>
          </p:cNvPr>
          <p:cNvSpPr>
            <a:spLocks noGrp="1"/>
          </p:cNvSpPr>
          <p:nvPr>
            <p:ph sz="quarter" idx="69" hasCustomPrompt="1"/>
          </p:nvPr>
        </p:nvSpPr>
        <p:spPr>
          <a:xfrm>
            <a:off x="8855637"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3" name="Picture Placeholder 3">
            <a:extLst>
              <a:ext uri="{FF2B5EF4-FFF2-40B4-BE49-F238E27FC236}">
                <a16:creationId xmlns:a16="http://schemas.microsoft.com/office/drawing/2014/main" id="{77598910-7082-DB63-9C9D-3F3084776108}"/>
              </a:ext>
            </a:extLst>
          </p:cNvPr>
          <p:cNvSpPr>
            <a:spLocks noGrp="1"/>
          </p:cNvSpPr>
          <p:nvPr>
            <p:ph type="pic" sz="quarter" idx="70" hasCustomPrompt="1"/>
          </p:nvPr>
        </p:nvSpPr>
        <p:spPr>
          <a:xfrm>
            <a:off x="9802294"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4" name="Content Placeholder 20">
            <a:extLst>
              <a:ext uri="{FF2B5EF4-FFF2-40B4-BE49-F238E27FC236}">
                <a16:creationId xmlns:a16="http://schemas.microsoft.com/office/drawing/2014/main" id="{B243BB10-A639-6C24-849B-D234C6912248}"/>
              </a:ext>
            </a:extLst>
          </p:cNvPr>
          <p:cNvSpPr>
            <a:spLocks noGrp="1"/>
          </p:cNvSpPr>
          <p:nvPr>
            <p:ph sz="quarter" idx="71" hasCustomPrompt="1"/>
          </p:nvPr>
        </p:nvSpPr>
        <p:spPr>
          <a:xfrm>
            <a:off x="5514962"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5" name="Picture Placeholder 3">
            <a:extLst>
              <a:ext uri="{FF2B5EF4-FFF2-40B4-BE49-F238E27FC236}">
                <a16:creationId xmlns:a16="http://schemas.microsoft.com/office/drawing/2014/main" id="{820F2428-B792-2CA0-7F60-B98B438E382B}"/>
              </a:ext>
            </a:extLst>
          </p:cNvPr>
          <p:cNvSpPr>
            <a:spLocks noGrp="1"/>
          </p:cNvSpPr>
          <p:nvPr>
            <p:ph type="pic" sz="quarter" idx="72" hasCustomPrompt="1"/>
          </p:nvPr>
        </p:nvSpPr>
        <p:spPr>
          <a:xfrm>
            <a:off x="6461620"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6" name="Content Placeholder 20">
            <a:extLst>
              <a:ext uri="{FF2B5EF4-FFF2-40B4-BE49-F238E27FC236}">
                <a16:creationId xmlns:a16="http://schemas.microsoft.com/office/drawing/2014/main" id="{CB16E9E0-B37D-1BD2-E751-4F8172370FBA}"/>
              </a:ext>
            </a:extLst>
          </p:cNvPr>
          <p:cNvSpPr>
            <a:spLocks noGrp="1"/>
          </p:cNvSpPr>
          <p:nvPr>
            <p:ph sz="quarter" idx="73" hasCustomPrompt="1"/>
          </p:nvPr>
        </p:nvSpPr>
        <p:spPr>
          <a:xfrm>
            <a:off x="8855637"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7" name="Picture Placeholder 3">
            <a:extLst>
              <a:ext uri="{FF2B5EF4-FFF2-40B4-BE49-F238E27FC236}">
                <a16:creationId xmlns:a16="http://schemas.microsoft.com/office/drawing/2014/main" id="{82709724-47A5-8847-ED27-B22AD83EB902}"/>
              </a:ext>
            </a:extLst>
          </p:cNvPr>
          <p:cNvSpPr>
            <a:spLocks noGrp="1"/>
          </p:cNvSpPr>
          <p:nvPr>
            <p:ph type="pic" sz="quarter" idx="74" hasCustomPrompt="1"/>
          </p:nvPr>
        </p:nvSpPr>
        <p:spPr>
          <a:xfrm>
            <a:off x="9802294"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pic>
        <p:nvPicPr>
          <p:cNvPr id="10" name="Graphic 9">
            <a:extLst>
              <a:ext uri="{FF2B5EF4-FFF2-40B4-BE49-F238E27FC236}">
                <a16:creationId xmlns:a16="http://schemas.microsoft.com/office/drawing/2014/main" id="{47B0979D-E461-0754-22CE-7DDD212A7D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6B2DE4E1-5CEE-6358-749D-7B00CBEE7DF5}"/>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C691D375-04E8-4F9A-8ABB-2AAB9EE5542A}"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sp>
        <p:nvSpPr>
          <p:cNvPr id="7" name="Slide Number Placeholder 6">
            <a:extLst>
              <a:ext uri="{FF2B5EF4-FFF2-40B4-BE49-F238E27FC236}">
                <a16:creationId xmlns:a16="http://schemas.microsoft.com/office/drawing/2014/main" id="{9A28F9A9-E0BA-BE49-0FF7-C75096ACCB95}"/>
              </a:ext>
            </a:extLst>
          </p:cNvPr>
          <p:cNvSpPr>
            <a:spLocks noGrp="1"/>
          </p:cNvSpPr>
          <p:nvPr>
            <p:ph type="sldNum" sz="quarter" idx="75"/>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9934449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L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7A93532-71D0-D05E-6EE7-F2E82D104578}"/>
              </a:ext>
            </a:extLst>
          </p:cNvPr>
          <p:cNvGrpSpPr/>
          <p:nvPr userDrawn="1"/>
        </p:nvGrpSpPr>
        <p:grpSpPr>
          <a:xfrm>
            <a:off x="0" y="4438650"/>
            <a:ext cx="3902176" cy="2419350"/>
            <a:chOff x="0" y="3874168"/>
            <a:chExt cx="4812632" cy="2983832"/>
          </a:xfrm>
        </p:grpSpPr>
        <p:pic>
          <p:nvPicPr>
            <p:cNvPr id="3" name="Picture 2" descr="A picture containing icon&#10;&#10;Description automatically generated">
              <a:extLst>
                <a:ext uri="{FF2B5EF4-FFF2-40B4-BE49-F238E27FC236}">
                  <a16:creationId xmlns:a16="http://schemas.microsoft.com/office/drawing/2014/main" id="{730A7B0A-F79F-93B1-9BB9-47E04ECD8167}"/>
                </a:ext>
              </a:extLst>
            </p:cNvPr>
            <p:cNvPicPr>
              <a:picLocks noChangeAspect="1"/>
            </p:cNvPicPr>
            <p:nvPr/>
          </p:nvPicPr>
          <p:blipFill rotWithShape="1">
            <a:blip r:embed="rId2"/>
            <a:srcRect l="50000" r="10526" b="24873"/>
            <a:stretch/>
          </p:blipFill>
          <p:spPr>
            <a:xfrm>
              <a:off x="0" y="5205317"/>
              <a:ext cx="4812632" cy="1652683"/>
            </a:xfrm>
            <a:prstGeom prst="rect">
              <a:avLst/>
            </a:prstGeom>
          </p:spPr>
        </p:pic>
        <p:pic>
          <p:nvPicPr>
            <p:cNvPr id="4" name="Graphic 4">
              <a:extLst>
                <a:ext uri="{FF2B5EF4-FFF2-40B4-BE49-F238E27FC236}">
                  <a16:creationId xmlns:a16="http://schemas.microsoft.com/office/drawing/2014/main" id="{556EA8C8-B054-949F-4116-CED566BE875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9375" t="17544" r="29934" b="38948"/>
            <a:stretch/>
          </p:blipFill>
          <p:spPr>
            <a:xfrm>
              <a:off x="0" y="3874168"/>
              <a:ext cx="3741822" cy="2983832"/>
            </a:xfrm>
            <a:prstGeom prst="rect">
              <a:avLst/>
            </a:prstGeom>
          </p:spPr>
        </p:pic>
      </p:grpSp>
      <p:sp>
        <p:nvSpPr>
          <p:cNvPr id="5" name="Title Placeholder 1">
            <a:extLst>
              <a:ext uri="{FF2B5EF4-FFF2-40B4-BE49-F238E27FC236}">
                <a16:creationId xmlns:a16="http://schemas.microsoft.com/office/drawing/2014/main" id="{430AE8CE-28F6-38EA-5BF8-DC81ABF0B99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AADF01-D003-B82E-57AA-B2A2404F08AC}"/>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dirty="0"/>
              <a:t>Click to add Sub-title</a:t>
            </a:r>
            <a:endParaRPr lang="en-US" altLang="ja-JP" dirty="0"/>
          </a:p>
        </p:txBody>
      </p:sp>
      <p:sp>
        <p:nvSpPr>
          <p:cNvPr id="9" name="Content Placeholder 20">
            <a:extLst>
              <a:ext uri="{FF2B5EF4-FFF2-40B4-BE49-F238E27FC236}">
                <a16:creationId xmlns:a16="http://schemas.microsoft.com/office/drawing/2014/main" id="{0CBF9A6C-69D1-9665-B19D-FC6E05A1772C}"/>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a:extLst>
              <a:ext uri="{FF2B5EF4-FFF2-40B4-BE49-F238E27FC236}">
                <a16:creationId xmlns:a16="http://schemas.microsoft.com/office/drawing/2014/main" id="{F1AF71A1-ED92-5297-D32D-300B2B8C708C}"/>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85657018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R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9CE2CC-969C-02B6-4879-786B318E4C8C}"/>
              </a:ext>
            </a:extLst>
          </p:cNvPr>
          <p:cNvGrpSpPr/>
          <p:nvPr userDrawn="1"/>
        </p:nvGrpSpPr>
        <p:grpSpPr>
          <a:xfrm>
            <a:off x="9042400" y="0"/>
            <a:ext cx="3149600" cy="1498600"/>
            <a:chOff x="6781800" y="3747544"/>
            <a:chExt cx="2362200" cy="1123950"/>
          </a:xfrm>
        </p:grpSpPr>
        <p:pic>
          <p:nvPicPr>
            <p:cNvPr id="3" name="Picture 2" descr="A picture containing icon&#10;&#10;Description automatically generated">
              <a:extLst>
                <a:ext uri="{FF2B5EF4-FFF2-40B4-BE49-F238E27FC236}">
                  <a16:creationId xmlns:a16="http://schemas.microsoft.com/office/drawing/2014/main" id="{FAAFA0D7-EDAD-407E-9C3A-ACDE027BF994}"/>
                </a:ext>
              </a:extLst>
            </p:cNvPr>
            <p:cNvPicPr>
              <a:picLocks noChangeAspect="1"/>
            </p:cNvPicPr>
            <p:nvPr/>
          </p:nvPicPr>
          <p:blipFill rotWithShape="1">
            <a:blip r:embed="rId2"/>
            <a:srcRect l="75000" t="38103"/>
            <a:stretch/>
          </p:blipFill>
          <p:spPr>
            <a:xfrm>
              <a:off x="6858000" y="3747544"/>
              <a:ext cx="2286000" cy="1021246"/>
            </a:xfrm>
            <a:prstGeom prst="rect">
              <a:avLst/>
            </a:prstGeom>
          </p:spPr>
        </p:pic>
        <p:pic>
          <p:nvPicPr>
            <p:cNvPr id="4" name="Picture 3" descr="A picture containing device&#10;&#10;Description automatically generated">
              <a:extLst>
                <a:ext uri="{FF2B5EF4-FFF2-40B4-BE49-F238E27FC236}">
                  <a16:creationId xmlns:a16="http://schemas.microsoft.com/office/drawing/2014/main" id="{2181FD1D-8A13-107C-7CF7-146150C00B61}"/>
                </a:ext>
              </a:extLst>
            </p:cNvPr>
            <p:cNvPicPr>
              <a:picLocks noChangeAspect="1"/>
            </p:cNvPicPr>
            <p:nvPr/>
          </p:nvPicPr>
          <p:blipFill rotWithShape="1">
            <a:blip r:embed="rId3"/>
            <a:srcRect l="74167" t="21698" b="-19184"/>
            <a:stretch/>
          </p:blipFill>
          <p:spPr>
            <a:xfrm>
              <a:off x="6781800" y="3747544"/>
              <a:ext cx="2362200" cy="1123950"/>
            </a:xfrm>
            <a:prstGeom prst="rect">
              <a:avLst/>
            </a:prstGeom>
          </p:spPr>
        </p:pic>
      </p:grpSp>
      <p:sp>
        <p:nvSpPr>
          <p:cNvPr id="8" name="Content Placeholder 20">
            <a:extLst>
              <a:ext uri="{FF2B5EF4-FFF2-40B4-BE49-F238E27FC236}">
                <a16:creationId xmlns:a16="http://schemas.microsoft.com/office/drawing/2014/main" id="{8BEFFA6A-B275-BB4C-2BAC-AEB5E6C604E3}"/>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1">
            <a:extLst>
              <a:ext uri="{FF2B5EF4-FFF2-40B4-BE49-F238E27FC236}">
                <a16:creationId xmlns:a16="http://schemas.microsoft.com/office/drawing/2014/main" id="{8EED6EFC-5F2B-F024-4055-4DAD7A2ECCC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Text Placeholder 6">
            <a:extLst>
              <a:ext uri="{FF2B5EF4-FFF2-40B4-BE49-F238E27FC236}">
                <a16:creationId xmlns:a16="http://schemas.microsoft.com/office/drawing/2014/main" id="{08944C73-F4C0-8780-0A90-8DB53F9226D7}"/>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dirty="0"/>
              <a:t>Click to add Sub-title</a:t>
            </a:r>
            <a:endParaRPr lang="en-US" altLang="ja-JP" dirty="0"/>
          </a:p>
        </p:txBody>
      </p:sp>
      <p:sp>
        <p:nvSpPr>
          <p:cNvPr id="7" name="Slide Number Placeholder 4">
            <a:extLst>
              <a:ext uri="{FF2B5EF4-FFF2-40B4-BE49-F238E27FC236}">
                <a16:creationId xmlns:a16="http://schemas.microsoft.com/office/drawing/2014/main" id="{680188FA-E983-62D1-D152-B26B0D95FB5F}"/>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45307410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Solar Cover">
    <p:bg>
      <p:bgPr>
        <a:gradFill flip="none" rotWithShape="1">
          <a:gsLst>
            <a:gs pos="0">
              <a:srgbClr val="FFB314"/>
            </a:gs>
            <a:gs pos="100000">
              <a:srgbClr val="FF5800"/>
            </a:gs>
          </a:gsLst>
          <a:lin ang="27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25A1C9-6E64-BD80-664F-73D8FA9F78A7}"/>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4" name="Picture 3" descr="Logo&#10;&#10;Description automatically generated">
            <a:extLst>
              <a:ext uri="{FF2B5EF4-FFF2-40B4-BE49-F238E27FC236}">
                <a16:creationId xmlns:a16="http://schemas.microsoft.com/office/drawing/2014/main" id="{74EB15CB-DB97-7369-BE85-D7B3060325E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sp>
        <p:nvSpPr>
          <p:cNvPr id="7" name="Footer Placeholder 4">
            <a:extLst>
              <a:ext uri="{FF2B5EF4-FFF2-40B4-BE49-F238E27FC236}">
                <a16:creationId xmlns:a16="http://schemas.microsoft.com/office/drawing/2014/main" id="{B9043631-CA1F-72E1-FA33-47D6B7E96776}"/>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070B284F-70A1-4575-8A69-1E7D15DA9A5E}"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15" name="Picture 14" descr="A picture containing connector, cable&#10;&#10;Description automatically generated">
            <a:extLst>
              <a:ext uri="{FF2B5EF4-FFF2-40B4-BE49-F238E27FC236}">
                <a16:creationId xmlns:a16="http://schemas.microsoft.com/office/drawing/2014/main" id="{D8B662F2-578E-161B-B1FF-4F0F0FE0EC74}"/>
              </a:ext>
            </a:extLst>
          </p:cNvPr>
          <p:cNvPicPr>
            <a:picLocks noChangeAspect="1"/>
          </p:cNvPicPr>
          <p:nvPr userDrawn="1"/>
        </p:nvPicPr>
        <p:blipFill>
          <a:blip r:embed="rId5"/>
          <a:stretch>
            <a:fillRect/>
          </a:stretch>
        </p:blipFill>
        <p:spPr>
          <a:xfrm>
            <a:off x="0" y="204307"/>
            <a:ext cx="12192000" cy="3498573"/>
          </a:xfrm>
          <a:prstGeom prst="rect">
            <a:avLst/>
          </a:prstGeom>
        </p:spPr>
      </p:pic>
      <p:sp>
        <p:nvSpPr>
          <p:cNvPr id="16" name="Title 7">
            <a:extLst>
              <a:ext uri="{FF2B5EF4-FFF2-40B4-BE49-F238E27FC236}">
                <a16:creationId xmlns:a16="http://schemas.microsoft.com/office/drawing/2014/main" id="{A4B2E99C-298D-718C-3E87-C7CDDD4666A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7" name="Text Placeholder 9">
            <a:extLst>
              <a:ext uri="{FF2B5EF4-FFF2-40B4-BE49-F238E27FC236}">
                <a16:creationId xmlns:a16="http://schemas.microsoft.com/office/drawing/2014/main" id="{D2C48BD7-3C34-B08C-255C-79D84CBB100E}"/>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3" name="Graphic 2">
            <a:extLst>
              <a:ext uri="{FF2B5EF4-FFF2-40B4-BE49-F238E27FC236}">
                <a16:creationId xmlns:a16="http://schemas.microsoft.com/office/drawing/2014/main" id="{58C5AC77-1855-61A1-86D8-42A6577554F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31764572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Aurora 1/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p:nvSpPr>
        <p:spPr>
          <a:xfrm>
            <a:off x="8229600" y="0"/>
            <a:ext cx="3962400"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7" name="Title 4">
            <a:extLst>
              <a:ext uri="{FF2B5EF4-FFF2-40B4-BE49-F238E27FC236}">
                <a16:creationId xmlns:a16="http://schemas.microsoft.com/office/drawing/2014/main" id="{891F1277-26F4-CC9B-EB47-4D21D2A999DE}"/>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8" name="Text Placeholder 6">
            <a:extLst>
              <a:ext uri="{FF2B5EF4-FFF2-40B4-BE49-F238E27FC236}">
                <a16:creationId xmlns:a16="http://schemas.microsoft.com/office/drawing/2014/main" id="{3B33F1DB-5058-BC67-65C1-AE1D7F987547}"/>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13E1A97E-F25D-6473-432A-128EBF9CAE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A7906D41-CEA8-D301-B719-0585C7EEE0C2}"/>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a:t>
            </a:r>
          </a:p>
        </p:txBody>
      </p:sp>
      <p:sp>
        <p:nvSpPr>
          <p:cNvPr id="6" name="Slide Number Placeholder 5">
            <a:extLst>
              <a:ext uri="{FF2B5EF4-FFF2-40B4-BE49-F238E27FC236}">
                <a16:creationId xmlns:a16="http://schemas.microsoft.com/office/drawing/2014/main" id="{B4CD0141-F9F2-39FE-66F5-06EEB4FC8BBE}"/>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848783992"/>
      </p:ext>
    </p:extLst>
  </p:cSld>
  <p:clrMapOvr>
    <a:overrideClrMapping bg1="dk1" tx1="lt1" bg2="dk2" tx2="lt2" accent1="accent1" accent2="accent2" accent3="accent3" accent4="accent4" accent5="accent5" accent6="accent6" hlink="hlink" folHlink="folHlink"/>
  </p:clrMapOvr>
  <p:hf hdr="0"/>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White cov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CFA260-42A7-FF03-B0A9-5106CA3448D8}"/>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2" name="Picture 1" descr="Logo&#10;&#10;Description automatically generated">
            <a:extLst>
              <a:ext uri="{FF2B5EF4-FFF2-40B4-BE49-F238E27FC236}">
                <a16:creationId xmlns:a16="http://schemas.microsoft.com/office/drawing/2014/main" id="{60F65EED-1110-732F-1B11-95551A451854}"/>
              </a:ext>
            </a:extLst>
          </p:cNvPr>
          <p:cNvPicPr>
            <a:picLocks noChangeAspect="1"/>
          </p:cNvPicPr>
          <p:nvPr userDrawn="1"/>
        </p:nvPicPr>
        <p:blipFill>
          <a:blip r:embed="rId3"/>
          <a:stretch>
            <a:fillRect/>
          </a:stretch>
        </p:blipFill>
        <p:spPr>
          <a:xfrm>
            <a:off x="221691" y="203709"/>
            <a:ext cx="3289300" cy="1207171"/>
          </a:xfrm>
          <a:prstGeom prst="rect">
            <a:avLst/>
          </a:prstGeom>
        </p:spPr>
      </p:pic>
      <p:sp>
        <p:nvSpPr>
          <p:cNvPr id="5" name="Footer Placeholder 4">
            <a:extLst>
              <a:ext uri="{FF2B5EF4-FFF2-40B4-BE49-F238E27FC236}">
                <a16:creationId xmlns:a16="http://schemas.microsoft.com/office/drawing/2014/main" id="{A9E0C6D5-DA76-9057-8F38-600063C35CD1}"/>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a:t>
            </a:r>
            <a:fld id="{6318BCB0-7DB8-434B-8E73-01EB242A1F8F}"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sp>
        <p:nvSpPr>
          <p:cNvPr id="16" name="Title 7">
            <a:extLst>
              <a:ext uri="{FF2B5EF4-FFF2-40B4-BE49-F238E27FC236}">
                <a16:creationId xmlns:a16="http://schemas.microsoft.com/office/drawing/2014/main" id="{3DE9AE13-4D32-4551-39E8-4FB29B135964}"/>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tx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7" name="Text Placeholder 9">
            <a:extLst>
              <a:ext uri="{FF2B5EF4-FFF2-40B4-BE49-F238E27FC236}">
                <a16:creationId xmlns:a16="http://schemas.microsoft.com/office/drawing/2014/main" id="{93420F3A-1D8C-4A97-7690-AA5AC1E2ECBF}"/>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tx2"/>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18" name="Picture 17" descr="A picture containing connector, cable&#10;&#10;Description automatically generated">
            <a:extLst>
              <a:ext uri="{FF2B5EF4-FFF2-40B4-BE49-F238E27FC236}">
                <a16:creationId xmlns:a16="http://schemas.microsoft.com/office/drawing/2014/main" id="{A09988E2-C227-9B42-2310-2FA7BCE54479}"/>
              </a:ext>
            </a:extLst>
          </p:cNvPr>
          <p:cNvPicPr>
            <a:picLocks noChangeAspect="1"/>
          </p:cNvPicPr>
          <p:nvPr userDrawn="1"/>
        </p:nvPicPr>
        <p:blipFill>
          <a:blip r:embed="rId4"/>
          <a:stretch>
            <a:fillRect/>
          </a:stretch>
        </p:blipFill>
        <p:spPr>
          <a:xfrm>
            <a:off x="0" y="204307"/>
            <a:ext cx="12192000" cy="3498573"/>
          </a:xfrm>
          <a:prstGeom prst="rect">
            <a:avLst/>
          </a:prstGeom>
        </p:spPr>
      </p:pic>
      <p:pic>
        <p:nvPicPr>
          <p:cNvPr id="4" name="Graphic 3">
            <a:extLst>
              <a:ext uri="{FF2B5EF4-FFF2-40B4-BE49-F238E27FC236}">
                <a16:creationId xmlns:a16="http://schemas.microsoft.com/office/drawing/2014/main" id="{83BE3448-BCC2-D46A-15EB-E157DC91901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3031706765"/>
      </p:ext>
    </p:extLst>
  </p:cSld>
  <p:clrMapOvr>
    <a:masterClrMapping/>
  </p:clrMapOvr>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mage cover">
    <p:bg>
      <p:bgPr>
        <a:gradFill flip="none" rotWithShape="1">
          <a:gsLst>
            <a:gs pos="0">
              <a:srgbClr val="FFB314"/>
            </a:gs>
            <a:gs pos="100000">
              <a:srgbClr val="FF580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048DB9C-DCF7-0D4F-BD88-98E3E02490F0}"/>
              </a:ext>
            </a:extLst>
          </p:cNvPr>
          <p:cNvSpPr>
            <a:spLocks noGrp="1"/>
          </p:cNvSpPr>
          <p:nvPr>
            <p:ph type="pic" sz="quarter" idx="11" hasCustomPrompt="1"/>
          </p:nvPr>
        </p:nvSpPr>
        <p:spPr>
          <a:xfrm>
            <a:off x="0" y="0"/>
            <a:ext cx="12192000" cy="6858000"/>
          </a:xfrm>
          <a:prstGeom prst="rect">
            <a:avLst/>
          </a:prstGeom>
          <a:gradFill flip="none" rotWithShape="1">
            <a:gsLst>
              <a:gs pos="4000">
                <a:srgbClr val="890078"/>
              </a:gs>
              <a:gs pos="100000">
                <a:srgbClr val="FF5800"/>
              </a:gs>
            </a:gsLst>
            <a:path path="circle">
              <a:fillToRect l="100000" t="100000"/>
            </a:path>
            <a:tileRect r="-100000" b="-100000"/>
          </a:gradFill>
        </p:spPr>
        <p:txBody>
          <a:bodyPr/>
          <a:lstStyle>
            <a:lvl1pPr algn="ctr">
              <a:defRPr b="1" i="0">
                <a:solidFill>
                  <a:schemeClr val="bg1"/>
                </a:solidFill>
                <a:latin typeface="Segoe UI Semibold" panose="020B0502040204020203" pitchFamily="34" charset="0"/>
                <a:cs typeface="Segoe UI Semibold" panose="020B0502040204020203" pitchFamily="34" charset="0"/>
              </a:defRPr>
            </a:lvl1pPr>
          </a:lstStyle>
          <a:p>
            <a:r>
              <a:rPr lang="en-US" altLang="ja-JP" dirty="0"/>
              <a:t>Click icon to add picture. Send your image to the back for logo to display</a:t>
            </a:r>
            <a:endParaRPr lang="en-GB" dirty="0"/>
          </a:p>
        </p:txBody>
      </p:sp>
      <p:sp>
        <p:nvSpPr>
          <p:cNvPr id="2" name="Title 7">
            <a:extLst>
              <a:ext uri="{FF2B5EF4-FFF2-40B4-BE49-F238E27FC236}">
                <a16:creationId xmlns:a16="http://schemas.microsoft.com/office/drawing/2014/main" id="{8DC08F90-D086-622F-9346-FA7E66730FB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3" name="Text Placeholder 9">
            <a:extLst>
              <a:ext uri="{FF2B5EF4-FFF2-40B4-BE49-F238E27FC236}">
                <a16:creationId xmlns:a16="http://schemas.microsoft.com/office/drawing/2014/main" id="{C2A07DD5-7476-E78E-877E-5A83444D081C}"/>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sp>
        <p:nvSpPr>
          <p:cNvPr id="5" name="Footer Placeholder 4">
            <a:extLst>
              <a:ext uri="{FF2B5EF4-FFF2-40B4-BE49-F238E27FC236}">
                <a16:creationId xmlns:a16="http://schemas.microsoft.com/office/drawing/2014/main" id="{4A540F11-B5D8-3385-35F7-66E750CB7A97}"/>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1F040318-8979-4952-A618-4BC676CB252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spTree>
    <p:extLst>
      <p:ext uri="{BB962C8B-B14F-4D97-AF65-F5344CB8AC3E}">
        <p14:creationId xmlns:p14="http://schemas.microsoft.com/office/powerpoint/2010/main" val="1675984458"/>
      </p:ext>
    </p:extLst>
  </p:cSld>
  <p:clrMapOvr>
    <a:overrideClrMapping bg1="lt1" tx1="dk1" bg2="lt2" tx2="dk2" accent1="accent1" accent2="accent2" accent3="accent3" accent4="accent4" accent5="accent5" accent6="accent6" hlink="hlink" folHlink="folHlink"/>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Orchard cover">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text, tree, outdoor, outdoor object&#10;&#10;Description automatically generated">
            <a:extLst>
              <a:ext uri="{FF2B5EF4-FFF2-40B4-BE49-F238E27FC236}">
                <a16:creationId xmlns:a16="http://schemas.microsoft.com/office/drawing/2014/main" id="{486376D3-2F5B-0F1C-3148-25259A5CC0B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05588" cy="6858000"/>
          </a:xfrm>
          <a:prstGeom prst="rect">
            <a:avLst/>
          </a:prstGeom>
        </p:spPr>
      </p:pic>
      <p:pic>
        <p:nvPicPr>
          <p:cNvPr id="4" name="Picture 3" descr="Logo&#10;&#10;Description automatically generated">
            <a:extLst>
              <a:ext uri="{FF2B5EF4-FFF2-40B4-BE49-F238E27FC236}">
                <a16:creationId xmlns:a16="http://schemas.microsoft.com/office/drawing/2014/main" id="{C001E068-DCB8-4AF2-A0E0-F83E05F7B5EE}"/>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sp>
        <p:nvSpPr>
          <p:cNvPr id="9" name="Footer Placeholder 4">
            <a:extLst>
              <a:ext uri="{FF2B5EF4-FFF2-40B4-BE49-F238E27FC236}">
                <a16:creationId xmlns:a16="http://schemas.microsoft.com/office/drawing/2014/main" id="{146D7014-93D2-44BD-FF82-57EFCFFD348C}"/>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1F040318-8979-4952-A618-4BC676CB252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sp>
        <p:nvSpPr>
          <p:cNvPr id="12" name="Title 7">
            <a:extLst>
              <a:ext uri="{FF2B5EF4-FFF2-40B4-BE49-F238E27FC236}">
                <a16:creationId xmlns:a16="http://schemas.microsoft.com/office/drawing/2014/main" id="{3729E75C-D01E-AAAB-E111-941F5DF17B5C}"/>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3" name="Text Placeholder 9">
            <a:extLst>
              <a:ext uri="{FF2B5EF4-FFF2-40B4-BE49-F238E27FC236}">
                <a16:creationId xmlns:a16="http://schemas.microsoft.com/office/drawing/2014/main" id="{A985804D-1968-5779-F7D5-38819C3BA9B4}"/>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2" name="Graphic 1">
            <a:extLst>
              <a:ext uri="{FF2B5EF4-FFF2-40B4-BE49-F238E27FC236}">
                <a16:creationId xmlns:a16="http://schemas.microsoft.com/office/drawing/2014/main" id="{1E684D4B-27EC-5164-F9F2-ABD6014621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3792504638"/>
      </p:ext>
    </p:extLst>
  </p:cSld>
  <p:clrMapOvr>
    <a:overrideClrMapping bg1="lt1" tx1="dk1" bg2="lt2" tx2="dk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Aurora divider">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5552" y="4647501"/>
            <a:ext cx="12186448" cy="1536552"/>
          </a:xfrm>
          <a:prstGeom prst="rect">
            <a:avLst/>
          </a:prstGeom>
        </p:spPr>
      </p:pic>
      <p:sp>
        <p:nvSpPr>
          <p:cNvPr id="2" name="Title 7">
            <a:extLst>
              <a:ext uri="{FF2B5EF4-FFF2-40B4-BE49-F238E27FC236}">
                <a16:creationId xmlns:a16="http://schemas.microsoft.com/office/drawing/2014/main" id="{6647BFCF-3982-CCAA-7A02-3B65204B97BD}"/>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Divider</a:t>
            </a:r>
            <a:endParaRPr lang="en-GB" dirty="0"/>
          </a:p>
        </p:txBody>
      </p:sp>
      <p:sp>
        <p:nvSpPr>
          <p:cNvPr id="3" name="Text Placeholder 9">
            <a:extLst>
              <a:ext uri="{FF2B5EF4-FFF2-40B4-BE49-F238E27FC236}">
                <a16:creationId xmlns:a16="http://schemas.microsoft.com/office/drawing/2014/main" id="{E3404243-D446-89D8-2EE0-CCCD9B4F8BDB}"/>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11" name="Picture 10" descr="Logo&#10;&#10;Description automatically generated">
            <a:extLst>
              <a:ext uri="{FF2B5EF4-FFF2-40B4-BE49-F238E27FC236}">
                <a16:creationId xmlns:a16="http://schemas.microsoft.com/office/drawing/2014/main" id="{C9DC505A-2D26-1889-C779-148711CE9504}"/>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12" name="Footer Placeholder 4">
            <a:extLst>
              <a:ext uri="{FF2B5EF4-FFF2-40B4-BE49-F238E27FC236}">
                <a16:creationId xmlns:a16="http://schemas.microsoft.com/office/drawing/2014/main" id="{CCCF9DBF-C7CC-D860-1ABE-732E6CBB51D6}"/>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7C5DE94C-99BC-4FD5-A5C6-7E6A23D3827C}"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16" name="Graphic 15">
            <a:extLst>
              <a:ext uri="{FF2B5EF4-FFF2-40B4-BE49-F238E27FC236}">
                <a16:creationId xmlns:a16="http://schemas.microsoft.com/office/drawing/2014/main" id="{B7DC6CAB-D34C-D60A-CC7D-6395237BF6A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4" name="Slide Number Placeholder 3">
            <a:extLst>
              <a:ext uri="{FF2B5EF4-FFF2-40B4-BE49-F238E27FC236}">
                <a16:creationId xmlns:a16="http://schemas.microsoft.com/office/drawing/2014/main" id="{5659D4B2-E832-B7CD-9885-4542055140B4}"/>
              </a:ext>
            </a:extLst>
          </p:cNvPr>
          <p:cNvSpPr>
            <a:spLocks noGrp="1"/>
          </p:cNvSpPr>
          <p:nvPr>
            <p:ph type="sldNum" sz="quarter" idx="11"/>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92329087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Solar divider">
    <p:bg>
      <p:bgPr>
        <a:gradFill>
          <a:gsLst>
            <a:gs pos="0">
              <a:srgbClr val="FFB314"/>
            </a:gs>
            <a:gs pos="100000">
              <a:srgbClr val="FF5800"/>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0" y="4648201"/>
            <a:ext cx="12180896" cy="1535852"/>
          </a:xfrm>
          <a:prstGeom prst="rect">
            <a:avLst/>
          </a:prstGeom>
        </p:spPr>
      </p:pic>
      <p:sp>
        <p:nvSpPr>
          <p:cNvPr id="18" name="Title 7">
            <a:extLst>
              <a:ext uri="{FF2B5EF4-FFF2-40B4-BE49-F238E27FC236}">
                <a16:creationId xmlns:a16="http://schemas.microsoft.com/office/drawing/2014/main" id="{67CCE83A-7C05-0BA3-56E8-C8A7126C145E}"/>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Divider</a:t>
            </a:r>
            <a:endParaRPr lang="en-GB" dirty="0"/>
          </a:p>
        </p:txBody>
      </p:sp>
      <p:sp>
        <p:nvSpPr>
          <p:cNvPr id="19" name="Text Placeholder 9">
            <a:extLst>
              <a:ext uri="{FF2B5EF4-FFF2-40B4-BE49-F238E27FC236}">
                <a16:creationId xmlns:a16="http://schemas.microsoft.com/office/drawing/2014/main" id="{8BD5F945-9526-50AB-F03C-81AA1D0392D1}"/>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6" name="Picture 5" descr="Logo&#10;&#10;Description automatically generated">
            <a:extLst>
              <a:ext uri="{FF2B5EF4-FFF2-40B4-BE49-F238E27FC236}">
                <a16:creationId xmlns:a16="http://schemas.microsoft.com/office/drawing/2014/main" id="{E13BDA52-EACA-ED5B-66AA-1FFC721105A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1A76DC12-D48C-AF29-5BD9-B74421C476B0}"/>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CD22CE56-B61F-45E9-B14C-06C73452CB93}"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9" name="Graphic 8">
            <a:extLst>
              <a:ext uri="{FF2B5EF4-FFF2-40B4-BE49-F238E27FC236}">
                <a16:creationId xmlns:a16="http://schemas.microsoft.com/office/drawing/2014/main" id="{DFD41A6F-C63C-8531-0E7F-25589016F89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2" name="Slide Number Placeholder 3">
            <a:extLst>
              <a:ext uri="{FF2B5EF4-FFF2-40B4-BE49-F238E27FC236}">
                <a16:creationId xmlns:a16="http://schemas.microsoft.com/office/drawing/2014/main" id="{6CD4BF50-6A69-BEB3-75EA-EB03FAB676B5}"/>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83777263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Aurora End Slide">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5552" y="4647501"/>
            <a:ext cx="12186448" cy="1536552"/>
          </a:xfrm>
          <a:prstGeom prst="rect">
            <a:avLst/>
          </a:prstGeom>
        </p:spPr>
      </p:pic>
      <p:pic>
        <p:nvPicPr>
          <p:cNvPr id="5" name="Picture 4" descr="Logo&#10;&#10;Description automatically generated">
            <a:extLst>
              <a:ext uri="{FF2B5EF4-FFF2-40B4-BE49-F238E27FC236}">
                <a16:creationId xmlns:a16="http://schemas.microsoft.com/office/drawing/2014/main" id="{29F6752F-C195-900B-743A-3C3A7BB568E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486456" y="1844499"/>
            <a:ext cx="7219089" cy="2649401"/>
          </a:xfrm>
          <a:prstGeom prst="rect">
            <a:avLst/>
          </a:prstGeom>
        </p:spPr>
      </p:pic>
      <p:sp>
        <p:nvSpPr>
          <p:cNvPr id="2" name="Footer Placeholder 4">
            <a:extLst>
              <a:ext uri="{FF2B5EF4-FFF2-40B4-BE49-F238E27FC236}">
                <a16:creationId xmlns:a16="http://schemas.microsoft.com/office/drawing/2014/main" id="{2F53BE18-10C1-079A-6620-B10DA868A4D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9DBFA95E-50DC-4369-B56A-7D93EAE84222}"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8" name="Graphic 7">
            <a:extLst>
              <a:ext uri="{FF2B5EF4-FFF2-40B4-BE49-F238E27FC236}">
                <a16:creationId xmlns:a16="http://schemas.microsoft.com/office/drawing/2014/main" id="{B15B43A2-27E6-695E-7478-295E22540D0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4" name="Slide Number Placeholder 3">
            <a:extLst>
              <a:ext uri="{FF2B5EF4-FFF2-40B4-BE49-F238E27FC236}">
                <a16:creationId xmlns:a16="http://schemas.microsoft.com/office/drawing/2014/main" id="{8A3ED374-E56F-7B92-7C0F-98C91733A38D}"/>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19454586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olar End Slide">
    <p:bg>
      <p:bgPr>
        <a:gradFill>
          <a:gsLst>
            <a:gs pos="0">
              <a:srgbClr val="FFB314"/>
            </a:gs>
            <a:gs pos="100000">
              <a:srgbClr val="FF5800"/>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0" y="4648201"/>
            <a:ext cx="12180896" cy="1535852"/>
          </a:xfrm>
          <a:prstGeom prst="rect">
            <a:avLst/>
          </a:prstGeom>
        </p:spPr>
      </p:pic>
      <p:pic>
        <p:nvPicPr>
          <p:cNvPr id="5" name="Picture 4" descr="Logo&#10;&#10;Description automatically generated">
            <a:extLst>
              <a:ext uri="{FF2B5EF4-FFF2-40B4-BE49-F238E27FC236}">
                <a16:creationId xmlns:a16="http://schemas.microsoft.com/office/drawing/2014/main" id="{6D76C8DB-10B9-4AF5-08BB-850195E11E5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486456" y="1844499"/>
            <a:ext cx="7219089" cy="2649401"/>
          </a:xfrm>
          <a:prstGeom prst="rect">
            <a:avLst/>
          </a:prstGeom>
        </p:spPr>
      </p:pic>
      <p:sp>
        <p:nvSpPr>
          <p:cNvPr id="4" name="Footer Placeholder 4">
            <a:extLst>
              <a:ext uri="{FF2B5EF4-FFF2-40B4-BE49-F238E27FC236}">
                <a16:creationId xmlns:a16="http://schemas.microsoft.com/office/drawing/2014/main" id="{0331C954-49F8-9DF5-8795-A8BED44ABA05}"/>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C259C16A-6D70-46F6-BB13-4DDF4D227DE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8" name="Graphic 7">
            <a:extLst>
              <a:ext uri="{FF2B5EF4-FFF2-40B4-BE49-F238E27FC236}">
                <a16:creationId xmlns:a16="http://schemas.microsoft.com/office/drawing/2014/main" id="{7AD62FCC-CAB2-0F2C-5800-59A75EF4383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2" name="Slide Number Placeholder 3">
            <a:extLst>
              <a:ext uri="{FF2B5EF4-FFF2-40B4-BE49-F238E27FC236}">
                <a16:creationId xmlns:a16="http://schemas.microsoft.com/office/drawing/2014/main" id="{4873444C-6F5C-E5F9-9C67-F4D80DE83785}"/>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03079085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18AE1D-94C9-D3C6-0407-5B8FDFD3F4E5}"/>
              </a:ext>
            </a:extLst>
          </p:cNvPr>
          <p:cNvSpPr>
            <a:spLocks noGrp="1"/>
          </p:cNvSpPr>
          <p:nvPr>
            <p:ph type="sldNum" sz="quarter" idx="10"/>
          </p:nvPr>
        </p:nvSpPr>
        <p:spPr/>
        <p:txBody>
          <a:bodyPr/>
          <a:lstStyle/>
          <a:p>
            <a:pPr algn="r"/>
            <a:fld id="{5FF3D83E-15E1-4A03-AD1D-2D5ABF521937}" type="slidenum">
              <a:rPr lang="en-CA" smtClean="0"/>
              <a:pPr algn="r"/>
              <a:t>‹#›</a:t>
            </a:fld>
            <a:endParaRPr lang="en-CA" dirty="0"/>
          </a:p>
        </p:txBody>
      </p:sp>
      <p:sp>
        <p:nvSpPr>
          <p:cNvPr id="4" name="Title 1">
            <a:extLst>
              <a:ext uri="{FF2B5EF4-FFF2-40B4-BE49-F238E27FC236}">
                <a16:creationId xmlns:a16="http://schemas.microsoft.com/office/drawing/2014/main" id="{44A5719B-81F3-E308-CDA0-3BE4E40E9BA2}"/>
              </a:ext>
            </a:extLst>
          </p:cNvPr>
          <p:cNvSpPr txBox="1">
            <a:spLocks/>
          </p:cNvSpPr>
          <p:nvPr userDrawn="1"/>
        </p:nvSpPr>
        <p:spPr>
          <a:xfrm>
            <a:off x="457888" y="457200"/>
            <a:ext cx="11200711" cy="987692"/>
          </a:xfrm>
          <a:prstGeom prst="rect">
            <a:avLst/>
          </a:prstGeom>
        </p:spPr>
        <p:txBody>
          <a:bodyPr vert="horz" lIns="91440" tIns="45720" rIns="91440" bIns="45720" rtlCol="0" anchor="t">
            <a:normAutofit fontScale="97500" lnSpcReduction="10000"/>
          </a:bodyPr>
          <a:lstStyle>
            <a:lvl1pPr algn="l" defTabSz="1219170" rtl="0" eaLnBrk="1" latinLnBrk="0" hangingPunct="1">
              <a:lnSpc>
                <a:spcPct val="120000"/>
              </a:lnSpc>
              <a:spcBef>
                <a:spcPts val="267"/>
              </a:spcBef>
              <a:spcAft>
                <a:spcPts val="267"/>
              </a:spcAft>
              <a:buNone/>
              <a:defRPr lang="en-CA" sz="3200" b="1" kern="1200" baseline="0" smtClean="0">
                <a:solidFill>
                  <a:schemeClr val="tx1"/>
                </a:solidFill>
                <a:latin typeface="Segoe UI" panose="020B0502040204020203" pitchFamily="34" charset="0"/>
                <a:ea typeface="+mj-ea"/>
                <a:cs typeface="Segoe UI" panose="020B0502040204020203" pitchFamily="34" charset="0"/>
              </a:defRPr>
            </a:lvl1pPr>
          </a:lstStyle>
          <a:p>
            <a:pPr>
              <a:lnSpc>
                <a:spcPct val="100000"/>
              </a:lnSpc>
            </a:pPr>
            <a:r>
              <a:rPr lang="en-AU" dirty="0"/>
              <a:t>Classifications and Document Control – </a:t>
            </a:r>
            <a:br>
              <a:rPr lang="en-AU" dirty="0"/>
            </a:br>
            <a:r>
              <a:rPr lang="en-AU" dirty="0"/>
              <a:t>Restricted Data</a:t>
            </a:r>
            <a:endParaRPr lang="en-US" dirty="0"/>
          </a:p>
        </p:txBody>
      </p:sp>
      <p:sp>
        <p:nvSpPr>
          <p:cNvPr id="5" name="Content Placeholder 2">
            <a:extLst>
              <a:ext uri="{FF2B5EF4-FFF2-40B4-BE49-F238E27FC236}">
                <a16:creationId xmlns:a16="http://schemas.microsoft.com/office/drawing/2014/main" id="{D7624A30-2969-1C37-51C9-7E9284BF672B}"/>
              </a:ext>
            </a:extLst>
          </p:cNvPr>
          <p:cNvSpPr>
            <a:spLocks noGrp="1"/>
          </p:cNvSpPr>
          <p:nvPr>
            <p:ph sz="quarter" idx="11"/>
          </p:nvPr>
        </p:nvSpPr>
        <p:spPr>
          <a:xfrm>
            <a:off x="457200" y="1700808"/>
            <a:ext cx="11201588" cy="4300106"/>
          </a:xfrm>
        </p:spPr>
        <p:txBody>
          <a:bodyPr/>
          <a:lstStyle/>
          <a:p>
            <a:pPr lvl="0"/>
            <a:r>
              <a:rPr lang="en-US" sz="1400">
                <a:solidFill>
                  <a:srgbClr val="464646"/>
                </a:solidFill>
              </a:rPr>
              <a:t>Click to edit Master text styles</a:t>
            </a:r>
          </a:p>
          <a:p>
            <a:pPr lvl="1"/>
            <a:r>
              <a:rPr lang="en-US" sz="1400">
                <a:solidFill>
                  <a:srgbClr val="464646"/>
                </a:solidFill>
              </a:rPr>
              <a:t>Second level</a:t>
            </a:r>
          </a:p>
          <a:p>
            <a:pPr lvl="2"/>
            <a:r>
              <a:rPr lang="en-US" sz="1400">
                <a:solidFill>
                  <a:srgbClr val="464646"/>
                </a:solidFill>
              </a:rPr>
              <a:t>Third level</a:t>
            </a:r>
          </a:p>
        </p:txBody>
      </p:sp>
      <p:graphicFrame>
        <p:nvGraphicFramePr>
          <p:cNvPr id="6" name="Table 5">
            <a:extLst>
              <a:ext uri="{FF2B5EF4-FFF2-40B4-BE49-F238E27FC236}">
                <a16:creationId xmlns:a16="http://schemas.microsoft.com/office/drawing/2014/main" id="{F02344F1-473F-1316-6F26-13B0B4D17649}"/>
              </a:ext>
            </a:extLst>
          </p:cNvPr>
          <p:cNvGraphicFramePr>
            <a:graphicFrameLocks noGrp="1"/>
          </p:cNvGraphicFramePr>
          <p:nvPr userDrawn="1">
            <p:extLst>
              <p:ext uri="{D42A27DB-BD31-4B8C-83A1-F6EECF244321}">
                <p14:modId xmlns:p14="http://schemas.microsoft.com/office/powerpoint/2010/main" val="1329469193"/>
              </p:ext>
            </p:extLst>
          </p:nvPr>
        </p:nvGraphicFramePr>
        <p:xfrm>
          <a:off x="535271" y="2895600"/>
          <a:ext cx="11065545" cy="2825611"/>
        </p:xfrm>
        <a:graphic>
          <a:graphicData uri="http://schemas.openxmlformats.org/drawingml/2006/table">
            <a:tbl>
              <a:tblPr bandRow="1">
                <a:tableStyleId>{8EC20E35-A176-4012-BC5E-935CFFF8708E}</a:tableStyleId>
              </a:tblPr>
              <a:tblGrid>
                <a:gridCol w="1617557">
                  <a:extLst>
                    <a:ext uri="{9D8B030D-6E8A-4147-A177-3AD203B41FA5}">
                      <a16:colId xmlns:a16="http://schemas.microsoft.com/office/drawing/2014/main" val="20000"/>
                    </a:ext>
                  </a:extLst>
                </a:gridCol>
                <a:gridCol w="9447988">
                  <a:extLst>
                    <a:ext uri="{9D8B030D-6E8A-4147-A177-3AD203B41FA5}">
                      <a16:colId xmlns:a16="http://schemas.microsoft.com/office/drawing/2014/main" val="20001"/>
                    </a:ext>
                  </a:extLst>
                </a:gridCol>
              </a:tblGrid>
              <a:tr h="273931">
                <a:tc gridSpan="2">
                  <a:txBody>
                    <a:bodyPr/>
                    <a:lstStyle/>
                    <a:p>
                      <a:pPr algn="l" fontAlgn="t"/>
                      <a:r>
                        <a:rPr lang="en-US" sz="1100" b="0" i="0" u="none" strike="noStrike" dirty="0">
                          <a:solidFill>
                            <a:schemeClr val="bg1"/>
                          </a:solidFill>
                          <a:effectLst/>
                          <a:latin typeface="Segoe UI" panose="020B0502040204020203" pitchFamily="34" charset="0"/>
                          <a:cs typeface="Segoe UI" panose="020B0502040204020203" pitchFamily="34" charset="0"/>
                        </a:rPr>
                        <a:t>MANDATORY PROTECTION FOR RESTRICTED DATA</a:t>
                      </a: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solidFill>
                      <a:schemeClr val="tx2"/>
                    </a:solidFill>
                  </a:tcPr>
                </a:tc>
                <a:tc hMerge="1">
                  <a:txBody>
                    <a:bodyPr/>
                    <a:lstStyle/>
                    <a:p>
                      <a:pPr algn="l" fontAlgn="t"/>
                      <a:endParaRPr lang="en-US" sz="1000" b="1" i="0" u="none" strike="noStrike" dirty="0">
                        <a:solidFill>
                          <a:srgbClr val="000000"/>
                        </a:solidFill>
                        <a:effectLst/>
                        <a:latin typeface="Arial" panose="020B0604020202020204" pitchFamily="34" charset="0"/>
                      </a:endParaRPr>
                    </a:p>
                  </a:txBody>
                  <a:tcPr marL="9525" marR="9525" marT="9525" marB="0"/>
                </a:tc>
                <a:extLst>
                  <a:ext uri="{0D108BD9-81ED-4DB2-BD59-A6C34878D82A}">
                    <a16:rowId xmlns:a16="http://schemas.microsoft.com/office/drawing/2014/main" val="10000"/>
                  </a:ext>
                </a:extLst>
              </a:tr>
              <a:tr h="610920">
                <a:tc>
                  <a:txBody>
                    <a:bodyPr/>
                    <a:lstStyle/>
                    <a:p>
                      <a:pPr marL="0" algn="l" defTabSz="914400" rtl="0" eaLnBrk="1" fontAlgn="t" latinLnBrk="0" hangingPunct="1"/>
                      <a:r>
                        <a:rPr lang="en-US" sz="1100" u="none" strike="noStrike" kern="1200">
                          <a:effectLst/>
                          <a:latin typeface="Segoe UI Semibold" panose="020B0702040204020203" pitchFamily="34" charset="0"/>
                          <a:cs typeface="Segoe UI Semibold" panose="020B0702040204020203" pitchFamily="34" charset="0"/>
                        </a:rPr>
                        <a:t>Access</a:t>
                      </a:r>
                      <a:endParaRPr lang="en-US" sz="1100" b="1"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u="none" strike="noStrike" dirty="0">
                          <a:solidFill>
                            <a:schemeClr val="tx1"/>
                          </a:solidFill>
                          <a:effectLst/>
                          <a:latin typeface="Segoe UI" panose="020B0502040204020203" pitchFamily="34" charset="0"/>
                          <a:cs typeface="Segoe UI" panose="020B0502040204020203" pitchFamily="34" charset="0"/>
                        </a:rPr>
                        <a:t>Access is limited</a:t>
                      </a:r>
                      <a:r>
                        <a:rPr lang="en-US" sz="1100" b="0" i="0" u="none" strike="noStrike" baseline="0" dirty="0">
                          <a:solidFill>
                            <a:schemeClr val="tx1"/>
                          </a:solidFill>
                          <a:effectLst/>
                          <a:latin typeface="Segoe UI" panose="020B0502040204020203" pitchFamily="34" charset="0"/>
                          <a:cs typeface="Segoe UI" panose="020B0502040204020203" pitchFamily="34" charset="0"/>
                        </a:rPr>
                        <a:t> to a VERY small group of people - only select individuals who have legitimate business need. </a:t>
                      </a:r>
                      <a:r>
                        <a:rPr lang="en-US" sz="1100" b="0" i="0" u="none" strike="noStrike" dirty="0">
                          <a:solidFill>
                            <a:schemeClr val="tx1"/>
                          </a:solidFill>
                          <a:effectLst/>
                          <a:latin typeface="Segoe UI" panose="020B0502040204020203" pitchFamily="34" charset="0"/>
                          <a:cs typeface="Segoe UI" panose="020B0502040204020203" pitchFamily="34" charset="0"/>
                        </a:rPr>
                        <a:t>Access is enforced by encrypting the file using minimum 256-bit encryption before being shared or stored anywhere except Avanade workstations or secure repositories. </a:t>
                      </a:r>
                      <a:r>
                        <a:rPr lang="en-US" sz="1100" b="0" i="0" u="none" strike="noStrike" dirty="0">
                          <a:solidFill>
                            <a:schemeClr val="tx1"/>
                          </a:solidFill>
                          <a:effectLst/>
                          <a:latin typeface="Segoe UI" panose="020B0502040204020203" pitchFamily="34" charset="0"/>
                          <a:cs typeface="Segoe UI" panose="020B0502040204020203" pitchFamily="34" charset="0"/>
                          <a:hlinkClick r:id="rId2"/>
                        </a:rPr>
                        <a:t>Click here</a:t>
                      </a:r>
                      <a:r>
                        <a:rPr lang="en-US" sz="1100" b="0" i="0" u="none" strike="noStrike" dirty="0">
                          <a:solidFill>
                            <a:schemeClr val="tx1"/>
                          </a:solidFill>
                          <a:effectLst/>
                          <a:latin typeface="Segoe UI" panose="020B0502040204020203" pitchFamily="34" charset="0"/>
                          <a:cs typeface="Segoe UI" panose="020B0502040204020203" pitchFamily="34" charset="0"/>
                        </a:rPr>
                        <a:t> for the complete list.  Test data containing restricted data has additional</a:t>
                      </a:r>
                      <a:r>
                        <a:rPr lang="en-US" sz="1100" b="0" i="0" u="none" strike="noStrike" baseline="0" dirty="0">
                          <a:solidFill>
                            <a:schemeClr val="tx1"/>
                          </a:solidFill>
                          <a:effectLst/>
                          <a:latin typeface="Segoe UI" panose="020B0502040204020203" pitchFamily="34" charset="0"/>
                          <a:cs typeface="Segoe UI" panose="020B0502040204020203" pitchFamily="34" charset="0"/>
                        </a:rPr>
                        <a:t> limitations.</a:t>
                      </a:r>
                      <a:r>
                        <a:rPr lang="en-US" sz="1100" b="0" i="0" u="none" strike="noStrike" dirty="0">
                          <a:solidFill>
                            <a:schemeClr val="tx1"/>
                          </a:solidFill>
                          <a:effectLst/>
                          <a:latin typeface="Segoe UI" panose="020B0502040204020203" pitchFamily="34" charset="0"/>
                          <a:cs typeface="Segoe UI" panose="020B0502040204020203" pitchFamily="34" charset="0"/>
                        </a:rPr>
                        <a:t> </a:t>
                      </a: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1"/>
                  </a:ext>
                </a:extLst>
              </a:tr>
              <a:tr h="275640">
                <a:tc>
                  <a:txBody>
                    <a:bodyPr/>
                    <a:lstStyle/>
                    <a:p>
                      <a:pPr marL="0" algn="l" defTabSz="914400" rtl="0" eaLnBrk="1" fontAlgn="t" latinLnBrk="0" hangingPunct="1"/>
                      <a:r>
                        <a:rPr lang="en-US" sz="1100" u="none" strike="noStrike" kern="1200">
                          <a:effectLst/>
                          <a:latin typeface="Segoe UI Semibold" panose="020B0702040204020203" pitchFamily="34" charset="0"/>
                          <a:cs typeface="Segoe UI Semibold" panose="020B0702040204020203" pitchFamily="34" charset="0"/>
                        </a:rPr>
                        <a:t>Devices</a:t>
                      </a:r>
                      <a:endParaRPr lang="en-US" sz="1100" b="1"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u="none" strike="noStrike" dirty="0">
                          <a:solidFill>
                            <a:schemeClr val="tx1"/>
                          </a:solidFill>
                          <a:effectLst/>
                          <a:latin typeface="Segoe UI" panose="020B0502040204020203" pitchFamily="34" charset="0"/>
                          <a:cs typeface="Segoe UI" panose="020B0502040204020203" pitchFamily="34" charset="0"/>
                        </a:rPr>
                        <a:t>Drive is encrypted to minimum 256 bit encryption; when disposal is necessary, physically destroy or securely overwrite when no longer needed.</a:t>
                      </a: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2"/>
                  </a:ext>
                </a:extLst>
              </a:tr>
              <a:tr h="610920">
                <a:tc>
                  <a:txBody>
                    <a:bodyPr/>
                    <a:lstStyle/>
                    <a:p>
                      <a:pPr marL="0" algn="l" defTabSz="914400" rtl="0" eaLnBrk="1" fontAlgn="t" latinLnBrk="0" hangingPunct="1"/>
                      <a:r>
                        <a:rPr lang="en-US" sz="1100" u="none" strike="noStrike" kern="1200">
                          <a:effectLst/>
                          <a:latin typeface="Segoe UI Semibold" panose="020B0702040204020203" pitchFamily="34" charset="0"/>
                          <a:cs typeface="Segoe UI Semibold" panose="020B0702040204020203" pitchFamily="34" charset="0"/>
                        </a:rPr>
                        <a:t>Storage/Sharing</a:t>
                      </a:r>
                      <a:endParaRPr lang="en-US" sz="1100" b="1"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u="none" strike="noStrike" dirty="0">
                          <a:solidFill>
                            <a:schemeClr val="tx1"/>
                          </a:solidFill>
                          <a:effectLst/>
                          <a:latin typeface="Segoe UI" panose="020B0502040204020203" pitchFamily="34" charset="0"/>
                          <a:cs typeface="Segoe UI" panose="020B0502040204020203" pitchFamily="34" charset="0"/>
                        </a:rPr>
                        <a:t>If restricted data will be leaving your workstation for any reason using a standard application (e.g., email, Skype, Yammer), it must be encrypted with the appropriate tools like Active Directory RMS or 7-Zip. File-level encryption is not required when sharing via a secure repository (e.g., uploaded into SAP, OM, OneDrive for Business, SharePoint site). </a:t>
                      </a:r>
                      <a:r>
                        <a:rPr lang="en-US" sz="1100" b="0" i="0" u="none" strike="noStrike" dirty="0">
                          <a:solidFill>
                            <a:schemeClr val="tx1"/>
                          </a:solidFill>
                          <a:effectLst/>
                          <a:latin typeface="Segoe UI" panose="020B0502040204020203" pitchFamily="34" charset="0"/>
                          <a:cs typeface="Segoe UI" panose="020B0502040204020203" pitchFamily="34" charset="0"/>
                          <a:hlinkClick r:id="rId2"/>
                        </a:rPr>
                        <a:t>Click here</a:t>
                      </a:r>
                      <a:r>
                        <a:rPr lang="en-US" sz="1100" b="0" i="0" u="none" strike="noStrike" dirty="0">
                          <a:solidFill>
                            <a:schemeClr val="tx1"/>
                          </a:solidFill>
                          <a:effectLst/>
                          <a:latin typeface="Segoe UI" panose="020B0502040204020203" pitchFamily="34" charset="0"/>
                          <a:cs typeface="Segoe UI" panose="020B0502040204020203" pitchFamily="34" charset="0"/>
                        </a:rPr>
                        <a:t> for the complete list.</a:t>
                      </a: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3"/>
                  </a:ext>
                </a:extLst>
              </a:tr>
              <a:tr h="275640">
                <a:tc>
                  <a:txBody>
                    <a:bodyPr/>
                    <a:lstStyle/>
                    <a:p>
                      <a:pPr marL="0" algn="l" defTabSz="914400" rtl="0" eaLnBrk="1" fontAlgn="t" latinLnBrk="0" hangingPunct="1"/>
                      <a:r>
                        <a:rPr lang="en-US" sz="1100" u="none" strike="noStrike" kern="1200">
                          <a:effectLst/>
                          <a:latin typeface="Segoe UI Semibold" panose="020B0702040204020203" pitchFamily="34" charset="0"/>
                          <a:cs typeface="Segoe UI Semibold" panose="020B0702040204020203" pitchFamily="34" charset="0"/>
                        </a:rPr>
                        <a:t>Transmission</a:t>
                      </a:r>
                      <a:endParaRPr lang="en-US" sz="1100" b="1"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dirty="0">
                          <a:solidFill>
                            <a:schemeClr val="tx1"/>
                          </a:solidFill>
                          <a:latin typeface="Segoe UI" panose="020B0502040204020203" pitchFamily="34" charset="0"/>
                          <a:cs typeface="Segoe UI" panose="020B0502040204020203" pitchFamily="34" charset="0"/>
                          <a:hlinkClick r:id="rId3"/>
                        </a:rPr>
                        <a:t>Company data</a:t>
                      </a:r>
                      <a:r>
                        <a:rPr lang="en-US" sz="1100" b="0" i="0" dirty="0">
                          <a:solidFill>
                            <a:schemeClr val="tx1"/>
                          </a:solidFill>
                          <a:latin typeface="Segoe UI" panose="020B0502040204020203" pitchFamily="34" charset="0"/>
                          <a:cs typeface="Segoe UI" panose="020B0502040204020203" pitchFamily="34" charset="0"/>
                        </a:rPr>
                        <a:t> and </a:t>
                      </a:r>
                      <a:r>
                        <a:rPr lang="en-US" sz="1100" b="0" i="0" u="none" strike="noStrike" dirty="0">
                          <a:solidFill>
                            <a:schemeClr val="tx1"/>
                          </a:solidFill>
                          <a:effectLst/>
                          <a:latin typeface="Segoe UI" panose="020B0502040204020203" pitchFamily="34" charset="0"/>
                          <a:cs typeface="Segoe UI" panose="020B0502040204020203" pitchFamily="34" charset="0"/>
                          <a:hlinkClick r:id="rId3"/>
                        </a:rPr>
                        <a:t>client data</a:t>
                      </a:r>
                      <a:r>
                        <a:rPr lang="en-US" sz="1100" b="0" i="0" u="none" strike="noStrike" dirty="0">
                          <a:solidFill>
                            <a:schemeClr val="tx1"/>
                          </a:solidFill>
                          <a:effectLst/>
                          <a:latin typeface="Segoe UI" panose="020B0502040204020203" pitchFamily="34" charset="0"/>
                          <a:cs typeface="Segoe UI" panose="020B0502040204020203" pitchFamily="34" charset="0"/>
                        </a:rPr>
                        <a:t>  </a:t>
                      </a:r>
                      <a:r>
                        <a:rPr lang="en-US" sz="1100" b="0" i="0" dirty="0">
                          <a:solidFill>
                            <a:schemeClr val="tx1"/>
                          </a:solidFill>
                          <a:latin typeface="Segoe UI" panose="020B0502040204020203" pitchFamily="34" charset="0"/>
                          <a:cs typeface="Segoe UI" panose="020B0502040204020203" pitchFamily="34" charset="0"/>
                        </a:rPr>
                        <a:t>that is transmitted to or received from</a:t>
                      </a:r>
                      <a:r>
                        <a:rPr lang="en-US" sz="1100" b="0" i="0" baseline="0" dirty="0">
                          <a:solidFill>
                            <a:schemeClr val="tx1"/>
                          </a:solidFill>
                          <a:latin typeface="Segoe UI" panose="020B0502040204020203" pitchFamily="34" charset="0"/>
                          <a:cs typeface="Segoe UI" panose="020B0502040204020203" pitchFamily="34" charset="0"/>
                        </a:rPr>
                        <a:t> </a:t>
                      </a:r>
                      <a:r>
                        <a:rPr lang="en-US" sz="1100" b="0" i="0" dirty="0">
                          <a:solidFill>
                            <a:schemeClr val="tx1"/>
                          </a:solidFill>
                          <a:latin typeface="Segoe UI" panose="020B0502040204020203" pitchFamily="34" charset="0"/>
                          <a:cs typeface="Segoe UI" panose="020B0502040204020203" pitchFamily="34" charset="0"/>
                        </a:rPr>
                        <a:t>outside</a:t>
                      </a:r>
                      <a:r>
                        <a:rPr lang="en-US" sz="1100" b="0" i="0" baseline="0" dirty="0">
                          <a:solidFill>
                            <a:schemeClr val="tx1"/>
                          </a:solidFill>
                          <a:latin typeface="Segoe UI" panose="020B0502040204020203" pitchFamily="34" charset="0"/>
                          <a:cs typeface="Segoe UI" panose="020B0502040204020203" pitchFamily="34" charset="0"/>
                        </a:rPr>
                        <a:t> of Avanade</a:t>
                      </a:r>
                      <a:r>
                        <a:rPr lang="en-US" sz="1100" b="0" i="0" dirty="0">
                          <a:solidFill>
                            <a:schemeClr val="tx1"/>
                          </a:solidFill>
                          <a:latin typeface="Segoe UI" panose="020B0502040204020203" pitchFamily="34" charset="0"/>
                          <a:cs typeface="Segoe UI" panose="020B0502040204020203" pitchFamily="34" charset="0"/>
                        </a:rPr>
                        <a:t> must be encrypted</a:t>
                      </a:r>
                      <a:r>
                        <a:rPr lang="en-US" sz="1100" b="0" i="0" baseline="0" dirty="0">
                          <a:solidFill>
                            <a:schemeClr val="tx1"/>
                          </a:solidFill>
                          <a:latin typeface="Segoe UI" panose="020B0502040204020203" pitchFamily="34" charset="0"/>
                          <a:cs typeface="Segoe UI" panose="020B0502040204020203" pitchFamily="34" charset="0"/>
                        </a:rPr>
                        <a:t> (e.g., FTPS, SSL, HTTPS, TLS).</a:t>
                      </a:r>
                      <a:endParaRPr lang="en-US" sz="1100" b="0" i="0" dirty="0">
                        <a:solidFill>
                          <a:schemeClr val="tx1"/>
                        </a:solidFill>
                        <a:latin typeface="Segoe UI" panose="020B0502040204020203" pitchFamily="34" charset="0"/>
                        <a:cs typeface="Segoe UI" panose="020B0502040204020203" pitchFamily="34" charset="0"/>
                      </a:endParaRP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4"/>
                  </a:ext>
                </a:extLst>
              </a:tr>
              <a:tr h="778560">
                <a:tc>
                  <a:txBody>
                    <a:bodyPr/>
                    <a:lstStyle/>
                    <a:p>
                      <a:pPr marL="0" algn="l" defTabSz="914400" rtl="0" eaLnBrk="1" fontAlgn="t" latinLnBrk="0" hangingPunct="1"/>
                      <a:r>
                        <a:rPr lang="en-US" sz="1100" u="none" strike="noStrike" kern="1200">
                          <a:effectLst/>
                          <a:latin typeface="Segoe UI Semibold" panose="020B0702040204020203" pitchFamily="34" charset="0"/>
                          <a:cs typeface="Segoe UI Semibold" panose="020B0702040204020203" pitchFamily="34" charset="0"/>
                        </a:rPr>
                        <a:t>Retention</a:t>
                      </a:r>
                      <a:endParaRPr lang="en-US" sz="1100" b="1"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dirty="0">
                          <a:solidFill>
                            <a:schemeClr val="tx1"/>
                          </a:solidFill>
                          <a:latin typeface="Segoe UI" panose="020B0502040204020203" pitchFamily="34" charset="0"/>
                          <a:cs typeface="Segoe UI" panose="020B0502040204020203" pitchFamily="34" charset="0"/>
                          <a:hlinkClick r:id="rId3"/>
                        </a:rPr>
                        <a:t>Company data</a:t>
                      </a:r>
                      <a:r>
                        <a:rPr lang="en-US" sz="1100" b="0" i="0" dirty="0">
                          <a:solidFill>
                            <a:schemeClr val="tx1"/>
                          </a:solidFill>
                          <a:latin typeface="Segoe UI" panose="020B0502040204020203" pitchFamily="34" charset="0"/>
                          <a:cs typeface="Segoe UI" panose="020B0502040204020203" pitchFamily="34" charset="0"/>
                        </a:rPr>
                        <a:t>: If</a:t>
                      </a:r>
                      <a:r>
                        <a:rPr lang="en-US" sz="1100" b="0" i="0" baseline="0" dirty="0">
                          <a:solidFill>
                            <a:schemeClr val="tx1"/>
                          </a:solidFill>
                          <a:latin typeface="Segoe UI" panose="020B0502040204020203" pitchFamily="34" charset="0"/>
                          <a:cs typeface="Segoe UI" panose="020B0502040204020203" pitchFamily="34" charset="0"/>
                        </a:rPr>
                        <a:t> retention is required per </a:t>
                      </a:r>
                      <a:r>
                        <a:rPr lang="en-US" sz="1100" b="0" i="0" baseline="0" dirty="0">
                          <a:solidFill>
                            <a:schemeClr val="tx1"/>
                          </a:solidFill>
                          <a:latin typeface="Segoe UI" panose="020B0502040204020203" pitchFamily="34" charset="0"/>
                          <a:cs typeface="Segoe UI" panose="020B0502040204020203" pitchFamily="34" charset="0"/>
                          <a:hlinkClick r:id="rId4"/>
                        </a:rPr>
                        <a:t>Policy 1413AVA: Corporate Records Management</a:t>
                      </a:r>
                      <a:r>
                        <a:rPr lang="en-US" sz="1100" b="0" i="0" baseline="0" dirty="0">
                          <a:solidFill>
                            <a:schemeClr val="tx1"/>
                          </a:solidFill>
                          <a:latin typeface="Segoe UI" panose="020B0502040204020203" pitchFamily="34" charset="0"/>
                          <a:cs typeface="Segoe UI" panose="020B0502040204020203" pitchFamily="34" charset="0"/>
                        </a:rPr>
                        <a:t>, contact your Functional Records Lead. All other company data should be </a:t>
                      </a:r>
                      <a:r>
                        <a:rPr lang="en-US" sz="1100" b="0" i="0" dirty="0">
                          <a:solidFill>
                            <a:schemeClr val="tx1"/>
                          </a:solidFill>
                          <a:latin typeface="Segoe UI" panose="020B0502040204020203" pitchFamily="34" charset="0"/>
                          <a:cs typeface="Segoe UI" panose="020B0502040204020203" pitchFamily="34" charset="0"/>
                        </a:rPr>
                        <a:t>retained for 3 years once template/document/record is no longer current, then</a:t>
                      </a:r>
                      <a:r>
                        <a:rPr lang="en-US" sz="1100" b="0" i="0" baseline="0" dirty="0">
                          <a:solidFill>
                            <a:schemeClr val="tx1"/>
                          </a:solidFill>
                          <a:latin typeface="Segoe UI" panose="020B0502040204020203" pitchFamily="34" charset="0"/>
                          <a:cs typeface="Segoe UI" panose="020B0502040204020203" pitchFamily="34" charset="0"/>
                        </a:rPr>
                        <a:t> securely deleted.</a:t>
                      </a:r>
                      <a:endParaRPr lang="en-US" sz="1100" b="0" i="0" dirty="0">
                        <a:solidFill>
                          <a:schemeClr val="tx1"/>
                        </a:solidFill>
                        <a:latin typeface="Segoe UI" panose="020B0502040204020203" pitchFamily="34" charset="0"/>
                        <a:cs typeface="Segoe UI" panose="020B0502040204020203" pitchFamily="34" charset="0"/>
                      </a:endParaRPr>
                    </a:p>
                    <a:p>
                      <a:pPr algn="l" fontAlgn="t"/>
                      <a:r>
                        <a:rPr lang="en-US" sz="1100" b="0" i="0" u="none" strike="noStrike" dirty="0">
                          <a:solidFill>
                            <a:schemeClr val="tx1"/>
                          </a:solidFill>
                          <a:effectLst/>
                          <a:latin typeface="Segoe UI" panose="020B0502040204020203" pitchFamily="34" charset="0"/>
                          <a:cs typeface="Segoe UI" panose="020B0502040204020203" pitchFamily="34" charset="0"/>
                          <a:hlinkClick r:id="rId3"/>
                        </a:rPr>
                        <a:t>Client data</a:t>
                      </a:r>
                      <a:r>
                        <a:rPr lang="en-US" sz="1100" b="0" i="0" u="none" strike="noStrike" dirty="0">
                          <a:solidFill>
                            <a:schemeClr val="tx1"/>
                          </a:solidFill>
                          <a:effectLst/>
                          <a:latin typeface="Segoe UI" panose="020B0502040204020203" pitchFamily="34" charset="0"/>
                          <a:cs typeface="Segoe UI" panose="020B0502040204020203" pitchFamily="34" charset="0"/>
                        </a:rPr>
                        <a:t>: If</a:t>
                      </a:r>
                      <a:r>
                        <a:rPr lang="en-US" sz="1100" b="0" i="0" u="none" strike="noStrike" baseline="0" dirty="0">
                          <a:solidFill>
                            <a:schemeClr val="tx1"/>
                          </a:solidFill>
                          <a:effectLst/>
                          <a:latin typeface="Segoe UI" panose="020B0502040204020203" pitchFamily="34" charset="0"/>
                          <a:cs typeface="Segoe UI" panose="020B0502040204020203" pitchFamily="34" charset="0"/>
                        </a:rPr>
                        <a:t> retention is required per </a:t>
                      </a:r>
                      <a:r>
                        <a:rPr lang="en-US" sz="1100" b="0" i="0" u="none" strike="noStrike" baseline="0" dirty="0">
                          <a:solidFill>
                            <a:schemeClr val="tx1"/>
                          </a:solidFill>
                          <a:effectLst/>
                          <a:latin typeface="Segoe UI" panose="020B0502040204020203" pitchFamily="34" charset="0"/>
                          <a:cs typeface="Segoe UI" panose="020B0502040204020203" pitchFamily="34" charset="0"/>
                          <a:hlinkClick r:id="rId5"/>
                        </a:rPr>
                        <a:t>Policy 0123AVA: Client Records Management</a:t>
                      </a:r>
                      <a:r>
                        <a:rPr lang="en-US" sz="1100" b="0" i="0" u="none" strike="noStrike" baseline="0" dirty="0">
                          <a:solidFill>
                            <a:schemeClr val="tx1"/>
                          </a:solidFill>
                          <a:effectLst/>
                          <a:latin typeface="Segoe UI" panose="020B0502040204020203" pitchFamily="34" charset="0"/>
                          <a:cs typeface="Segoe UI" panose="020B0502040204020203" pitchFamily="34" charset="0"/>
                        </a:rPr>
                        <a:t>, contact your Project Lead for more information. All other client data should be deleted at the end of an engagement if there is no business need.</a:t>
                      </a:r>
                      <a:endParaRPr lang="en-US" sz="1100" b="0" i="0" u="none" strike="noStrike" dirty="0">
                        <a:solidFill>
                          <a:schemeClr val="tx1"/>
                        </a:solidFill>
                        <a:effectLst/>
                        <a:latin typeface="Segoe UI" panose="020B0502040204020203" pitchFamily="34" charset="0"/>
                        <a:cs typeface="Segoe UI" panose="020B0502040204020203" pitchFamily="34" charset="0"/>
                      </a:endParaRP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9391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olar 1/3 Vertical R with photo">
    <p:bg bwMode="ltGray">
      <p:bgPr>
        <a:solidFill>
          <a:schemeClr val="tx1"/>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FC6B96B9-71B5-B536-42AA-693AE6BE70B3}"/>
              </a:ext>
            </a:extLst>
          </p:cNvPr>
          <p:cNvSpPr/>
          <p:nvPr/>
        </p:nvSpPr>
        <p:spPr>
          <a:xfrm>
            <a:off x="8229600" y="0"/>
            <a:ext cx="3962399" cy="6858000"/>
          </a:xfrm>
          <a:prstGeom prst="roundRect">
            <a:avLst>
              <a:gd name="adj" fmla="val 0"/>
            </a:avLst>
          </a:prstGeom>
          <a:gradFill flip="none" rotWithShape="1">
            <a:gsLst>
              <a:gs pos="100000">
                <a:srgbClr val="FFB314"/>
              </a:gs>
              <a:gs pos="3000">
                <a:srgbClr val="FF5800"/>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6" name="Title 4">
            <a:extLst>
              <a:ext uri="{FF2B5EF4-FFF2-40B4-BE49-F238E27FC236}">
                <a16:creationId xmlns:a16="http://schemas.microsoft.com/office/drawing/2014/main" id="{90BABBC4-3489-D976-6E61-F322903E7954}"/>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9" name="Text Placeholder 6">
            <a:extLst>
              <a:ext uri="{FF2B5EF4-FFF2-40B4-BE49-F238E27FC236}">
                <a16:creationId xmlns:a16="http://schemas.microsoft.com/office/drawing/2014/main" id="{3E4C09AA-B7F9-4D66-7B42-9DC887E3CE44}"/>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763CDA8A-8AC0-3419-02C9-3D1338E7E8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Footer Placeholder 4">
            <a:extLst>
              <a:ext uri="{FF2B5EF4-FFF2-40B4-BE49-F238E27FC236}">
                <a16:creationId xmlns:a16="http://schemas.microsoft.com/office/drawing/2014/main" id="{2DC4F4D6-4F06-CF42-5692-77B64E8D9DCF}"/>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a:t>
            </a:r>
          </a:p>
        </p:txBody>
      </p:sp>
      <p:sp>
        <p:nvSpPr>
          <p:cNvPr id="7" name="Slide Number Placeholder 6">
            <a:extLst>
              <a:ext uri="{FF2B5EF4-FFF2-40B4-BE49-F238E27FC236}">
                <a16:creationId xmlns:a16="http://schemas.microsoft.com/office/drawing/2014/main" id="{8A7B7D57-36B6-5637-4C1E-1042F2E09087}"/>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845633764"/>
      </p:ext>
    </p:extLst>
  </p:cSld>
  <p:clrMapOvr>
    <a:overrideClrMapping bg1="dk1" tx1="lt1" bg2="dk2" tx2="lt2" accent1="accent1" accent2="accent2" accent3="accent3" accent4="accent4" accent5="accent5" accent6="accent6" hlink="hlink" folHlink="folHlink"/>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White 1/3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6" name="Title 4">
            <a:extLst>
              <a:ext uri="{FF2B5EF4-FFF2-40B4-BE49-F238E27FC236}">
                <a16:creationId xmlns:a16="http://schemas.microsoft.com/office/drawing/2014/main" id="{48C89493-E0C4-2A21-1144-6E48D6AAA7F1}"/>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bg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9" name="Text Placeholder 6">
            <a:extLst>
              <a:ext uri="{FF2B5EF4-FFF2-40B4-BE49-F238E27FC236}">
                <a16:creationId xmlns:a16="http://schemas.microsoft.com/office/drawing/2014/main" id="{CF78B3F8-E34A-04D6-F441-B49D850C41D6}"/>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70C4878B-F6C2-B27A-A785-95D1E41189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Footer Placeholder 4">
            <a:extLst>
              <a:ext uri="{FF2B5EF4-FFF2-40B4-BE49-F238E27FC236}">
                <a16:creationId xmlns:a16="http://schemas.microsoft.com/office/drawing/2014/main" id="{B0C188E1-CD1E-8CD5-858D-1CFD843ADDCC}"/>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a:t>
            </a:r>
          </a:p>
        </p:txBody>
      </p:sp>
      <p:sp>
        <p:nvSpPr>
          <p:cNvPr id="7" name="Footer Placeholder 4">
            <a:extLst>
              <a:ext uri="{FF2B5EF4-FFF2-40B4-BE49-F238E27FC236}">
                <a16:creationId xmlns:a16="http://schemas.microsoft.com/office/drawing/2014/main" id="{7698C791-1943-05BB-1FF0-75744C39D24D}"/>
              </a:ext>
            </a:extLst>
          </p:cNvPr>
          <p:cNvSpPr txBox="1">
            <a:spLocks/>
          </p:cNvSpPr>
          <p:nvPr/>
        </p:nvSpPr>
        <p:spPr>
          <a:xfrm>
            <a:off x="4191000" y="65107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5" name="Slide Number Placeholder 4">
            <a:extLst>
              <a:ext uri="{FF2B5EF4-FFF2-40B4-BE49-F238E27FC236}">
                <a16:creationId xmlns:a16="http://schemas.microsoft.com/office/drawing/2014/main" id="{0E56167B-B274-4DFD-2FE2-21E0349D2685}"/>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4006591941"/>
      </p:ext>
    </p:extLst>
  </p:cSld>
  <p:clrMapOvr>
    <a:overrideClrMapping bg1="dk1" tx1="lt1" bg2="dk2" tx2="lt2" accent1="accent1" accent2="accent2" accent3="accent3" accent4="accent4" accent5="accent5" accent6="accent6" hlink="hlink" folHlink="folHlink"/>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Aurora 1/2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p:nvSpPr>
        <p:spPr>
          <a:xfrm>
            <a:off x="5791200" y="0"/>
            <a:ext cx="6400800"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dirty="0"/>
              <a:t>Click to edit Master </a:t>
            </a:r>
            <a:br>
              <a:rPr lang="en-GB" dirty="0"/>
            </a:br>
            <a:r>
              <a:rPr lang="en-GB" dirty="0"/>
              <a:t>title style</a:t>
            </a:r>
            <a:endParaRPr lang="en-US" dirty="0"/>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Graphic 2">
            <a:extLst>
              <a:ext uri="{FF2B5EF4-FFF2-40B4-BE49-F238E27FC236}">
                <a16:creationId xmlns:a16="http://schemas.microsoft.com/office/drawing/2014/main" id="{1013C657-D3A3-7731-94BE-B0E43928BF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7" name="Footer Placeholder 4">
            <a:extLst>
              <a:ext uri="{FF2B5EF4-FFF2-40B4-BE49-F238E27FC236}">
                <a16:creationId xmlns:a16="http://schemas.microsoft.com/office/drawing/2014/main" id="{D2607E28-0693-319C-CB49-E6DEE86025BD}"/>
              </a:ext>
            </a:extLst>
          </p:cNvPr>
          <p:cNvSpPr txBox="1">
            <a:spLocks/>
          </p:cNvSpPr>
          <p:nvPr/>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a:t>
            </a:r>
          </a:p>
        </p:txBody>
      </p:sp>
      <p:sp>
        <p:nvSpPr>
          <p:cNvPr id="8" name="Slide Number Placeholder 7">
            <a:extLst>
              <a:ext uri="{FF2B5EF4-FFF2-40B4-BE49-F238E27FC236}">
                <a16:creationId xmlns:a16="http://schemas.microsoft.com/office/drawing/2014/main" id="{65A5983F-606A-CE8B-40C9-C2538CE7E282}"/>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480397531"/>
      </p:ext>
    </p:extLst>
  </p:cSld>
  <p:clrMapOvr>
    <a:overrideClrMapping bg1="dk1" tx1="lt1" bg2="dk2" tx2="lt2" accent1="accent1" accent2="accent2" accent3="accent3" accent4="accent4" accent5="accent5" accent6="accent6" hlink="hlink" folHlink="folHlink"/>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olar 1/2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p:nvSpPr>
        <p:spPr>
          <a:xfrm>
            <a:off x="5791200" y="0"/>
            <a:ext cx="6400800" cy="6858000"/>
          </a:xfrm>
          <a:prstGeom prst="roundRect">
            <a:avLst>
              <a:gd name="adj" fmla="val 0"/>
            </a:avLst>
          </a:prstGeom>
          <a:gradFill flip="none" rotWithShape="1">
            <a:gsLst>
              <a:gs pos="100000">
                <a:srgbClr val="FFB314"/>
              </a:gs>
              <a:gs pos="5000">
                <a:schemeClr val="bg2"/>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9" name="Title Placeholder 1">
            <a:extLst>
              <a:ext uri="{FF2B5EF4-FFF2-40B4-BE49-F238E27FC236}">
                <a16:creationId xmlns:a16="http://schemas.microsoft.com/office/drawing/2014/main" id="{514597B1-FFFF-8847-2359-01B82ED35668}"/>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dirty="0"/>
              <a:t>Click to edit Master </a:t>
            </a:r>
            <a:br>
              <a:rPr lang="en-GB" dirty="0"/>
            </a:br>
            <a:r>
              <a:rPr lang="en-GB" dirty="0"/>
              <a:t>title style</a:t>
            </a:r>
            <a:endParaRPr lang="en-US" dirty="0"/>
          </a:p>
        </p:txBody>
      </p:sp>
      <p:sp>
        <p:nvSpPr>
          <p:cNvPr id="11" name="Content Placeholder 20">
            <a:extLst>
              <a:ext uri="{FF2B5EF4-FFF2-40B4-BE49-F238E27FC236}">
                <a16:creationId xmlns:a16="http://schemas.microsoft.com/office/drawing/2014/main" id="{CB555E74-8201-C10D-0D6F-5D53C85E9874}"/>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Graphic 2">
            <a:extLst>
              <a:ext uri="{FF2B5EF4-FFF2-40B4-BE49-F238E27FC236}">
                <a16:creationId xmlns:a16="http://schemas.microsoft.com/office/drawing/2014/main" id="{AAD7D7AA-85D5-50E9-A12C-ADF713F603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6" name="Footer Placeholder 4">
            <a:extLst>
              <a:ext uri="{FF2B5EF4-FFF2-40B4-BE49-F238E27FC236}">
                <a16:creationId xmlns:a16="http://schemas.microsoft.com/office/drawing/2014/main" id="{76BBB8B3-729C-5F44-B107-EDCB334C1335}"/>
              </a:ext>
            </a:extLst>
          </p:cNvPr>
          <p:cNvSpPr txBox="1">
            <a:spLocks/>
          </p:cNvSpPr>
          <p:nvPr/>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a:t>
            </a:r>
          </a:p>
        </p:txBody>
      </p:sp>
      <p:sp>
        <p:nvSpPr>
          <p:cNvPr id="5" name="Slide Number Placeholder 4">
            <a:extLst>
              <a:ext uri="{FF2B5EF4-FFF2-40B4-BE49-F238E27FC236}">
                <a16:creationId xmlns:a16="http://schemas.microsoft.com/office/drawing/2014/main" id="{A64067AC-3632-B016-221B-A1EDC6DFDDAE}"/>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849751325"/>
      </p:ext>
    </p:extLst>
  </p:cSld>
  <p:clrMapOvr>
    <a:overrideClrMapping bg1="dk1" tx1="lt1" bg2="dk2" tx2="lt2" accent1="accent1" accent2="accent2" accent3="accent3" accent4="accent4" accent5="accent5" accent6="accent6" hlink="hlink" folHlink="folHlink"/>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White 1/2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8" name="Title Placeholder 1">
            <a:extLst>
              <a:ext uri="{FF2B5EF4-FFF2-40B4-BE49-F238E27FC236}">
                <a16:creationId xmlns:a16="http://schemas.microsoft.com/office/drawing/2014/main" id="{08B33E6B-2365-80ED-C0C4-B2FE131BD5E7}"/>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GB" dirty="0"/>
              <a:t>Click to edit Master </a:t>
            </a:r>
            <a:br>
              <a:rPr lang="en-GB" dirty="0"/>
            </a:br>
            <a:r>
              <a:rPr lang="en-GB" dirty="0"/>
              <a:t>title style</a:t>
            </a:r>
            <a:endParaRPr lang="en-US" dirty="0"/>
          </a:p>
        </p:txBody>
      </p:sp>
      <p:sp>
        <p:nvSpPr>
          <p:cNvPr id="9" name="Content Placeholder 20">
            <a:extLst>
              <a:ext uri="{FF2B5EF4-FFF2-40B4-BE49-F238E27FC236}">
                <a16:creationId xmlns:a16="http://schemas.microsoft.com/office/drawing/2014/main" id="{1E0CF8C2-FFF2-E18F-A12A-5C08DE5932E1}"/>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Graphic 2">
            <a:extLst>
              <a:ext uri="{FF2B5EF4-FFF2-40B4-BE49-F238E27FC236}">
                <a16:creationId xmlns:a16="http://schemas.microsoft.com/office/drawing/2014/main" id="{AE286645-F2C5-42F7-1710-136ABCA646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214029F7-460C-7693-0A6B-ADDFDEA43AAF}"/>
              </a:ext>
            </a:extLst>
          </p:cNvPr>
          <p:cNvSpPr txBox="1">
            <a:spLocks/>
          </p:cNvSpPr>
          <p:nvPr/>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6" name="Slide Number Placeholder 4">
            <a:extLst>
              <a:ext uri="{FF2B5EF4-FFF2-40B4-BE49-F238E27FC236}">
                <a16:creationId xmlns:a16="http://schemas.microsoft.com/office/drawing/2014/main" id="{AB93EA93-8BEB-2BF8-34FB-FAD7B11C2CCD}"/>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4262910546"/>
      </p:ext>
    </p:extLst>
  </p:cSld>
  <p:clrMapOvr>
    <a:overrideClrMapping bg1="dk1" tx1="lt1" bg2="dk2" tx2="lt2" accent1="accent1" accent2="accent2" accent3="accent3" accent4="accent4" accent5="accent5" accent6="accent6" hlink="hlink" folHlink="folHlink"/>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bg bwMode="ltGray">
      <p:bgPr>
        <a:solidFill>
          <a:schemeClr val="bg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C0F1608-8C29-59FD-2083-7DA7A20953A8}"/>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2" name="Slide Number Placeholder 4">
            <a:extLst>
              <a:ext uri="{FF2B5EF4-FFF2-40B4-BE49-F238E27FC236}">
                <a16:creationId xmlns:a16="http://schemas.microsoft.com/office/drawing/2014/main" id="{CEEF9F7B-597F-004F-692F-C93F9556DF31}"/>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547877817"/>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bwMode="ltGray">
      <p:bgPr>
        <a:solidFill>
          <a:schemeClr val="bg1"/>
        </a:solid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3546DB1B-99CB-5524-57E1-771E0E287341}"/>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0" y="1700808"/>
            <a:ext cx="11201588" cy="4300106"/>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a:extLst>
              <a:ext uri="{FF2B5EF4-FFF2-40B4-BE49-F238E27FC236}">
                <a16:creationId xmlns:a16="http://schemas.microsoft.com/office/drawing/2014/main" id="{1E6496CA-2B77-15D6-DADC-74A4D06819E5}"/>
              </a:ext>
            </a:extLst>
          </p:cNvPr>
          <p:cNvSpPr>
            <a:spLocks noGrp="1"/>
          </p:cNvSpPr>
          <p:nvPr>
            <p:ph type="sldNum" sz="quarter" idx="1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61958063"/>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hart slide">
    <p:bg bwMode="ltGray">
      <p:bgPr>
        <a:solidFill>
          <a:schemeClr val="bg1"/>
        </a:solidFill>
        <a:effectLst/>
      </p:bgPr>
    </p:bg>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20BBE11B-F081-29AE-A18F-EFE2A4352179}"/>
              </a:ext>
            </a:extLst>
          </p:cNvPr>
          <p:cNvSpPr>
            <a:spLocks noGrp="1"/>
          </p:cNvSpPr>
          <p:nvPr>
            <p:ph type="body" sz="quarter" idx="12" hasCustomPrompt="1"/>
          </p:nvPr>
        </p:nvSpPr>
        <p:spPr>
          <a:xfrm>
            <a:off x="457012" y="1586363"/>
            <a:ext cx="11201588" cy="381000"/>
          </a:xfrm>
          <a:prstGeom prst="rect">
            <a:avLst/>
          </a:prstGeom>
        </p:spPr>
        <p:txBody>
          <a:bodyPr/>
          <a:lstStyle>
            <a:lvl1pPr algn="ctr">
              <a:lnSpc>
                <a:spcPct val="100000"/>
              </a:lnSpc>
              <a:spcBef>
                <a:spcPts val="0"/>
              </a:spcBef>
              <a:spcAft>
                <a:spcPts val="0"/>
              </a:spcAft>
              <a:defRPr sz="1867" b="1" i="0">
                <a:solidFill>
                  <a:schemeClr val="tx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ltLang="ja-JP" dirty="0"/>
              <a:t>Chart title</a:t>
            </a:r>
          </a:p>
        </p:txBody>
      </p:sp>
      <p:sp>
        <p:nvSpPr>
          <p:cNvPr id="5" name="Title Placeholder 1">
            <a:extLst>
              <a:ext uri="{FF2B5EF4-FFF2-40B4-BE49-F238E27FC236}">
                <a16:creationId xmlns:a16="http://schemas.microsoft.com/office/drawing/2014/main" id="{B993E35D-6623-69CE-8CA1-55F2039F2B2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Content Placeholder 20">
            <a:extLst>
              <a:ext uri="{FF2B5EF4-FFF2-40B4-BE49-F238E27FC236}">
                <a16:creationId xmlns:a16="http://schemas.microsoft.com/office/drawing/2014/main" id="{257D134A-1BB6-0635-B3CB-F98D0BFE8EE5}"/>
              </a:ext>
            </a:extLst>
          </p:cNvPr>
          <p:cNvSpPr>
            <a:spLocks noGrp="1"/>
          </p:cNvSpPr>
          <p:nvPr>
            <p:ph sz="quarter" idx="10"/>
          </p:nvPr>
        </p:nvSpPr>
        <p:spPr>
          <a:xfrm>
            <a:off x="457200" y="2108834"/>
            <a:ext cx="11201588" cy="4063366"/>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4">
            <a:extLst>
              <a:ext uri="{FF2B5EF4-FFF2-40B4-BE49-F238E27FC236}">
                <a16:creationId xmlns:a16="http://schemas.microsoft.com/office/drawing/2014/main" id="{80B8D972-FACB-673D-846C-CE6173F0D0BA}"/>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218720118"/>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p:bg bwMode="ltGray">
      <p:bgPr>
        <a:solidFill>
          <a:schemeClr val="bg1"/>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1" y="1598456"/>
            <a:ext cx="5486399"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1">
            <a:extLst>
              <a:ext uri="{FF2B5EF4-FFF2-40B4-BE49-F238E27FC236}">
                <a16:creationId xmlns:a16="http://schemas.microsoft.com/office/drawing/2014/main" id="{C10672FB-FE69-1CCA-A1F1-FF4A9F3917C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7" name="Content Placeholder 20">
            <a:extLst>
              <a:ext uri="{FF2B5EF4-FFF2-40B4-BE49-F238E27FC236}">
                <a16:creationId xmlns:a16="http://schemas.microsoft.com/office/drawing/2014/main" id="{0809630D-F471-4BBB-6E9E-088BC38D5B99}"/>
              </a:ext>
            </a:extLst>
          </p:cNvPr>
          <p:cNvSpPr>
            <a:spLocks noGrp="1"/>
          </p:cNvSpPr>
          <p:nvPr>
            <p:ph sz="quarter" idx="11"/>
          </p:nvPr>
        </p:nvSpPr>
        <p:spPr>
          <a:xfrm>
            <a:off x="6170139" y="1598456"/>
            <a:ext cx="5486400"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4">
            <a:extLst>
              <a:ext uri="{FF2B5EF4-FFF2-40B4-BE49-F238E27FC236}">
                <a16:creationId xmlns:a16="http://schemas.microsoft.com/office/drawing/2014/main" id="{B886C5D2-F911-9521-C614-92204D8DEE99}"/>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973826180"/>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Aurora Banner Three Content">
    <p:bg bwMode="ltGray">
      <p:bgPr>
        <a:solidFill>
          <a:schemeClr val="bg1"/>
        </a:solidFill>
        <a:effectLst/>
      </p:bgPr>
    </p:bg>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AB483A01-7E57-CFAC-1C71-404801E226DC}"/>
              </a:ext>
            </a:extLst>
          </p:cNvPr>
          <p:cNvSpPr/>
          <p:nvPr/>
        </p:nvSpPr>
        <p:spPr>
          <a:xfrm>
            <a:off x="8191108"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4" name="Oval 23">
            <a:extLst>
              <a:ext uri="{FF2B5EF4-FFF2-40B4-BE49-F238E27FC236}">
                <a16:creationId xmlns:a16="http://schemas.microsoft.com/office/drawing/2014/main" id="{FA659CED-376E-71E9-2699-6AAC99DCD34B}"/>
              </a:ext>
            </a:extLst>
          </p:cNvPr>
          <p:cNvSpPr/>
          <p:nvPr/>
        </p:nvSpPr>
        <p:spPr>
          <a:xfrm>
            <a:off x="446184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3" name="Oval 22">
            <a:extLst>
              <a:ext uri="{FF2B5EF4-FFF2-40B4-BE49-F238E27FC236}">
                <a16:creationId xmlns:a16="http://schemas.microsoft.com/office/drawing/2014/main" id="{6CDE9A2C-1854-B75C-6F67-39DB3DDCDE99}"/>
              </a:ext>
            </a:extLst>
          </p:cNvPr>
          <p:cNvSpPr/>
          <p:nvPr/>
        </p:nvSpPr>
        <p:spPr>
          <a:xfrm>
            <a:off x="74492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584684" y="4523519"/>
            <a:ext cx="3466156"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4" name="Picture Placeholder 2">
            <a:extLst>
              <a:ext uri="{FF2B5EF4-FFF2-40B4-BE49-F238E27FC236}">
                <a16:creationId xmlns:a16="http://schemas.microsoft.com/office/drawing/2014/main" id="{78FE1146-00D9-2E9D-3C1B-2D57C747A33E}"/>
              </a:ext>
            </a:extLst>
          </p:cNvPr>
          <p:cNvSpPr>
            <a:spLocks noGrp="1"/>
          </p:cNvSpPr>
          <p:nvPr>
            <p:ph type="pic" sz="quarter" idx="12"/>
          </p:nvPr>
        </p:nvSpPr>
        <p:spPr>
          <a:xfrm>
            <a:off x="5554552" y="1331572"/>
            <a:ext cx="6104047" cy="2251096"/>
          </a:xfrm>
          <a:prstGeom prst="rect">
            <a:avLst/>
          </a:prstGeom>
        </p:spPr>
        <p:txBody>
          <a:bodyPr/>
          <a:lstStyle>
            <a:lvl1pPr>
              <a:defRPr b="0" i="0">
                <a:latin typeface="Segoe UI" panose="020B0502040204020203" pitchFamily="34" charset="0"/>
                <a:cs typeface="Segoe UI" panose="020B0502040204020203" pitchFamily="34" charset="0"/>
              </a:defRPr>
            </a:lvl1pPr>
          </a:lstStyle>
          <a:p>
            <a:r>
              <a:rPr lang="en-US"/>
              <a:t>Click icon to add picture</a:t>
            </a:r>
          </a:p>
        </p:txBody>
      </p:sp>
      <p:sp>
        <p:nvSpPr>
          <p:cNvPr id="5" name="Picture Placeholder 3">
            <a:extLst>
              <a:ext uri="{FF2B5EF4-FFF2-40B4-BE49-F238E27FC236}">
                <a16:creationId xmlns:a16="http://schemas.microsoft.com/office/drawing/2014/main" id="{8E871675-F55E-415E-D2CE-EA2C89213219}"/>
              </a:ext>
            </a:extLst>
          </p:cNvPr>
          <p:cNvSpPr>
            <a:spLocks noGrp="1"/>
          </p:cNvSpPr>
          <p:nvPr>
            <p:ph type="pic" sz="quarter" idx="68" hasCustomPrompt="1"/>
          </p:nvPr>
        </p:nvSpPr>
        <p:spPr>
          <a:xfrm>
            <a:off x="744920"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10" name="Content Placeholder 20">
            <a:extLst>
              <a:ext uri="{FF2B5EF4-FFF2-40B4-BE49-F238E27FC236}">
                <a16:creationId xmlns:a16="http://schemas.microsoft.com/office/drawing/2014/main" id="{104EBF8D-6387-AF8C-EE80-9B0DAEE9A0CC}"/>
              </a:ext>
            </a:extLst>
          </p:cNvPr>
          <p:cNvSpPr>
            <a:spLocks noGrp="1"/>
          </p:cNvSpPr>
          <p:nvPr>
            <p:ph sz="quarter" idx="69"/>
          </p:nvPr>
        </p:nvSpPr>
        <p:spPr>
          <a:xfrm>
            <a:off x="8229600" y="4523519"/>
            <a:ext cx="3305919"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A0E565E7-C8ED-23C6-D849-A8EF8B8FBE3C}"/>
              </a:ext>
            </a:extLst>
          </p:cNvPr>
          <p:cNvSpPr>
            <a:spLocks noGrp="1"/>
          </p:cNvSpPr>
          <p:nvPr>
            <p:ph sz="quarter" idx="71"/>
          </p:nvPr>
        </p:nvSpPr>
        <p:spPr>
          <a:xfrm>
            <a:off x="4487260" y="4523519"/>
            <a:ext cx="3305919"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0">
            <a:extLst>
              <a:ext uri="{FF2B5EF4-FFF2-40B4-BE49-F238E27FC236}">
                <a16:creationId xmlns:a16="http://schemas.microsoft.com/office/drawing/2014/main" id="{5678B089-C19E-5786-E658-4A3C3D7AC01A}"/>
              </a:ext>
            </a:extLst>
          </p:cNvPr>
          <p:cNvSpPr>
            <a:spLocks noGrp="1"/>
          </p:cNvSpPr>
          <p:nvPr>
            <p:ph sz="quarter" idx="73"/>
          </p:nvPr>
        </p:nvSpPr>
        <p:spPr>
          <a:xfrm>
            <a:off x="457200" y="1331571"/>
            <a:ext cx="5097352" cy="2251096"/>
          </a:xfrm>
          <a:prstGeom prst="roundRect">
            <a:avLst>
              <a:gd name="adj" fmla="val 0"/>
            </a:avLst>
          </a:prstGeom>
          <a:gradFill>
            <a:gsLst>
              <a:gs pos="100000">
                <a:srgbClr val="FF5800"/>
              </a:gs>
              <a:gs pos="0">
                <a:srgbClr val="CE0569"/>
              </a:gs>
            </a:gsLst>
            <a:lin ang="13500000" scaled="1"/>
          </a:gradFill>
        </p:spPr>
        <p:txBody>
          <a:bodyPr anchor="ctr"/>
          <a:lstStyle>
            <a:lvl1pPr marL="239178" indent="0">
              <a:tabLst/>
              <a:defRPr sz="1867" b="1" i="0">
                <a:solidFill>
                  <a:schemeClr val="bg1"/>
                </a:solidFill>
                <a:latin typeface="Segoe UI" panose="020B0502040204020203" pitchFamily="34" charset="0"/>
                <a:cs typeface="Segoe UI" panose="020B0502040204020203" pitchFamily="34" charset="0"/>
              </a:defRPr>
            </a:lvl1pPr>
            <a:lvl2pPr marL="239178" indent="0">
              <a:buNone/>
              <a:tabLst/>
              <a:defRPr sz="1867" b="1" i="0">
                <a:solidFill>
                  <a:schemeClr val="bg1"/>
                </a:solidFill>
                <a:latin typeface="Segoe UI" panose="020B0502040204020203" pitchFamily="34" charset="0"/>
                <a:cs typeface="Segoe UI" panose="020B0502040204020203" pitchFamily="34" charset="0"/>
              </a:defRPr>
            </a:lvl2pPr>
            <a:lvl3pPr>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p:txBody>
      </p:sp>
      <p:sp>
        <p:nvSpPr>
          <p:cNvPr id="20" name="Picture Placeholder 3">
            <a:extLst>
              <a:ext uri="{FF2B5EF4-FFF2-40B4-BE49-F238E27FC236}">
                <a16:creationId xmlns:a16="http://schemas.microsoft.com/office/drawing/2014/main" id="{0DB2B160-0C6D-8543-D57F-3A49B7036EDC}"/>
              </a:ext>
            </a:extLst>
          </p:cNvPr>
          <p:cNvSpPr>
            <a:spLocks noGrp="1"/>
          </p:cNvSpPr>
          <p:nvPr>
            <p:ph type="pic" sz="quarter" idx="74" hasCustomPrompt="1"/>
          </p:nvPr>
        </p:nvSpPr>
        <p:spPr>
          <a:xfrm>
            <a:off x="4473052"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22" name="Picture Placeholder 3">
            <a:extLst>
              <a:ext uri="{FF2B5EF4-FFF2-40B4-BE49-F238E27FC236}">
                <a16:creationId xmlns:a16="http://schemas.microsoft.com/office/drawing/2014/main" id="{9CDF0677-C4FE-9DCE-772C-68D97A472444}"/>
              </a:ext>
            </a:extLst>
          </p:cNvPr>
          <p:cNvSpPr>
            <a:spLocks noGrp="1"/>
          </p:cNvSpPr>
          <p:nvPr>
            <p:ph type="pic" sz="quarter" idx="75" hasCustomPrompt="1"/>
          </p:nvPr>
        </p:nvSpPr>
        <p:spPr>
          <a:xfrm>
            <a:off x="8191108"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2" name="Title Placeholder 1">
            <a:extLst>
              <a:ext uri="{FF2B5EF4-FFF2-40B4-BE49-F238E27FC236}">
                <a16:creationId xmlns:a16="http://schemas.microsoft.com/office/drawing/2014/main" id="{F59EBCC7-C215-DA6B-868F-571167DAC4FA}"/>
              </a:ext>
            </a:extLst>
          </p:cNvPr>
          <p:cNvSpPr>
            <a:spLocks noGrp="1"/>
          </p:cNvSpPr>
          <p:nvPr>
            <p:ph type="title"/>
          </p:nvPr>
        </p:nvSpPr>
        <p:spPr>
          <a:xfrm>
            <a:off x="457888" y="457200"/>
            <a:ext cx="11200711" cy="64461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Slide Number Placeholder 4">
            <a:extLst>
              <a:ext uri="{FF2B5EF4-FFF2-40B4-BE49-F238E27FC236}">
                <a16:creationId xmlns:a16="http://schemas.microsoft.com/office/drawing/2014/main" id="{D1358416-0DC9-4603-045A-FB003C0D971E}"/>
              </a:ext>
            </a:extLst>
          </p:cNvPr>
          <p:cNvSpPr>
            <a:spLocks noGrp="1"/>
          </p:cNvSpPr>
          <p:nvPr>
            <p:ph type="sldNum" sz="quarter" idx="76"/>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276243448"/>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urora Four Content R">
    <p:bg bwMode="ltGray">
      <p:bgPr>
        <a:solidFill>
          <a:schemeClr val="bg1"/>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8FE1146-00D9-2E9D-3C1B-2D57C747A33E}"/>
              </a:ext>
            </a:extLst>
          </p:cNvPr>
          <p:cNvSpPr>
            <a:spLocks noGrp="1"/>
          </p:cNvSpPr>
          <p:nvPr>
            <p:ph type="pic" sz="quarter" idx="12"/>
          </p:nvPr>
        </p:nvSpPr>
        <p:spPr>
          <a:xfrm>
            <a:off x="2" y="3868252"/>
            <a:ext cx="4952997" cy="2999997"/>
          </a:xfrm>
          <a:prstGeom prst="rect">
            <a:avLst/>
          </a:prstGeom>
        </p:spPr>
        <p:txBody>
          <a:bodyPr/>
          <a:lstStyle>
            <a:lvl1pPr>
              <a:defRPr b="0" i="0">
                <a:latin typeface="Segoe UI" panose="020B0502040204020203" pitchFamily="34" charset="0"/>
                <a:cs typeface="Segoe UI" panose="020B0502040204020203" pitchFamily="34" charset="0"/>
              </a:defRPr>
            </a:lvl1pPr>
          </a:lstStyle>
          <a:p>
            <a:r>
              <a:rPr lang="en-US"/>
              <a:t>Click icon to add picture</a:t>
            </a:r>
          </a:p>
        </p:txBody>
      </p:sp>
      <p:sp>
        <p:nvSpPr>
          <p:cNvPr id="2" name="Rectangle 1">
            <a:extLst>
              <a:ext uri="{FF2B5EF4-FFF2-40B4-BE49-F238E27FC236}">
                <a16:creationId xmlns:a16="http://schemas.microsoft.com/office/drawing/2014/main" id="{EC5A0173-42CE-1093-0617-F92C66741761}"/>
              </a:ext>
            </a:extLst>
          </p:cNvPr>
          <p:cNvSpPr/>
          <p:nvPr/>
        </p:nvSpPr>
        <p:spPr>
          <a:xfrm>
            <a:off x="4953000" y="1"/>
            <a:ext cx="7239001" cy="6868248"/>
          </a:xfrm>
          <a:prstGeom prst="rect">
            <a:avLst/>
          </a:prstGeom>
          <a:gradFill flip="none" rotWithShape="1">
            <a:gsLst>
              <a:gs pos="100000">
                <a:srgbClr val="FF5800"/>
              </a:gs>
              <a:gs pos="0">
                <a:srgbClr val="CE0569"/>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 name="Title Placeholder 1">
            <a:extLst>
              <a:ext uri="{FF2B5EF4-FFF2-40B4-BE49-F238E27FC236}">
                <a16:creationId xmlns:a16="http://schemas.microsoft.com/office/drawing/2014/main" id="{34C086F6-18CD-E4D9-FDFE-07F5A47AE03E}"/>
              </a:ext>
            </a:extLst>
          </p:cNvPr>
          <p:cNvSpPr>
            <a:spLocks noGrp="1"/>
          </p:cNvSpPr>
          <p:nvPr>
            <p:ph type="title" hasCustomPrompt="1"/>
          </p:nvPr>
        </p:nvSpPr>
        <p:spPr>
          <a:xfrm>
            <a:off x="457488" y="457200"/>
            <a:ext cx="4228030" cy="111061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dirty="0"/>
              <a:t>Click to edit </a:t>
            </a:r>
            <a:br>
              <a:rPr lang="en-GB" dirty="0"/>
            </a:br>
            <a:r>
              <a:rPr lang="en-GB" dirty="0"/>
              <a:t>Master title style</a:t>
            </a:r>
            <a:endParaRPr lang="en-US" dirty="0"/>
          </a:p>
        </p:txBody>
      </p:sp>
      <p:sp>
        <p:nvSpPr>
          <p:cNvPr id="6" name="Content Placeholder 20">
            <a:extLst>
              <a:ext uri="{FF2B5EF4-FFF2-40B4-BE49-F238E27FC236}">
                <a16:creationId xmlns:a16="http://schemas.microsoft.com/office/drawing/2014/main" id="{60A0D598-4F30-860D-B164-86E542C3618E}"/>
              </a:ext>
            </a:extLst>
          </p:cNvPr>
          <p:cNvSpPr>
            <a:spLocks noGrp="1"/>
          </p:cNvSpPr>
          <p:nvPr>
            <p:ph sz="quarter" idx="10"/>
          </p:nvPr>
        </p:nvSpPr>
        <p:spPr>
          <a:xfrm>
            <a:off x="457200" y="1717583"/>
            <a:ext cx="4228361" cy="175323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grpSp>
        <p:nvGrpSpPr>
          <p:cNvPr id="26" name="Group 25">
            <a:extLst>
              <a:ext uri="{FF2B5EF4-FFF2-40B4-BE49-F238E27FC236}">
                <a16:creationId xmlns:a16="http://schemas.microsoft.com/office/drawing/2014/main" id="{32468F35-3C59-6952-677B-91EE28176769}"/>
              </a:ext>
            </a:extLst>
          </p:cNvPr>
          <p:cNvGrpSpPr/>
          <p:nvPr/>
        </p:nvGrpSpPr>
        <p:grpSpPr>
          <a:xfrm>
            <a:off x="8588153" y="342585"/>
            <a:ext cx="161856" cy="6015799"/>
            <a:chOff x="6748423" y="256938"/>
            <a:chExt cx="0" cy="4609786"/>
          </a:xfrm>
        </p:grpSpPr>
        <p:cxnSp>
          <p:nvCxnSpPr>
            <p:cNvPr id="9" name="Straight Connector 8">
              <a:extLst>
                <a:ext uri="{FF2B5EF4-FFF2-40B4-BE49-F238E27FC236}">
                  <a16:creationId xmlns:a16="http://schemas.microsoft.com/office/drawing/2014/main" id="{A29B5F95-C554-67FD-B130-6A8618D97D70}"/>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114B44A-B9A2-0DF8-54BE-C2F6BE73112E}"/>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EB946AA4-CDE8-9BEB-6151-6A8AB355B3E6}"/>
              </a:ext>
            </a:extLst>
          </p:cNvPr>
          <p:cNvGrpSpPr/>
          <p:nvPr/>
        </p:nvGrpSpPr>
        <p:grpSpPr>
          <a:xfrm rot="5400000">
            <a:off x="8588153" y="360935"/>
            <a:ext cx="0" cy="6146381"/>
            <a:chOff x="6748423" y="256938"/>
            <a:chExt cx="0" cy="4609786"/>
          </a:xfrm>
        </p:grpSpPr>
        <p:cxnSp>
          <p:nvCxnSpPr>
            <p:cNvPr id="28" name="Straight Connector 27">
              <a:extLst>
                <a:ext uri="{FF2B5EF4-FFF2-40B4-BE49-F238E27FC236}">
                  <a16:creationId xmlns:a16="http://schemas.microsoft.com/office/drawing/2014/main" id="{4032B3C3-D068-2F0F-9637-744E6707342C}"/>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0C72096-0A4A-3731-1C6F-E0F903D31D6A}"/>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0" name="Content Placeholder 20">
            <a:extLst>
              <a:ext uri="{FF2B5EF4-FFF2-40B4-BE49-F238E27FC236}">
                <a16:creationId xmlns:a16="http://schemas.microsoft.com/office/drawing/2014/main" id="{8D539774-FE16-CA2B-882C-E2D3113646D2}"/>
              </a:ext>
            </a:extLst>
          </p:cNvPr>
          <p:cNvSpPr>
            <a:spLocks noGrp="1"/>
          </p:cNvSpPr>
          <p:nvPr>
            <p:ph sz="quarter" idx="13" hasCustomPrompt="1"/>
          </p:nvPr>
        </p:nvSpPr>
        <p:spPr>
          <a:xfrm>
            <a:off x="5514962"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1" name="Picture Placeholder 3">
            <a:extLst>
              <a:ext uri="{FF2B5EF4-FFF2-40B4-BE49-F238E27FC236}">
                <a16:creationId xmlns:a16="http://schemas.microsoft.com/office/drawing/2014/main" id="{95378D7F-17CD-74B7-B68D-734E0CE1CB7D}"/>
              </a:ext>
            </a:extLst>
          </p:cNvPr>
          <p:cNvSpPr>
            <a:spLocks noGrp="1"/>
          </p:cNvSpPr>
          <p:nvPr>
            <p:ph type="pic" sz="quarter" idx="68" hasCustomPrompt="1"/>
          </p:nvPr>
        </p:nvSpPr>
        <p:spPr>
          <a:xfrm>
            <a:off x="6461620"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2" name="Content Placeholder 20">
            <a:extLst>
              <a:ext uri="{FF2B5EF4-FFF2-40B4-BE49-F238E27FC236}">
                <a16:creationId xmlns:a16="http://schemas.microsoft.com/office/drawing/2014/main" id="{856B6660-D8E6-B644-ABED-70772559F508}"/>
              </a:ext>
            </a:extLst>
          </p:cNvPr>
          <p:cNvSpPr>
            <a:spLocks noGrp="1"/>
          </p:cNvSpPr>
          <p:nvPr>
            <p:ph sz="quarter" idx="69" hasCustomPrompt="1"/>
          </p:nvPr>
        </p:nvSpPr>
        <p:spPr>
          <a:xfrm>
            <a:off x="8855637"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3" name="Picture Placeholder 3">
            <a:extLst>
              <a:ext uri="{FF2B5EF4-FFF2-40B4-BE49-F238E27FC236}">
                <a16:creationId xmlns:a16="http://schemas.microsoft.com/office/drawing/2014/main" id="{77598910-7082-DB63-9C9D-3F3084776108}"/>
              </a:ext>
            </a:extLst>
          </p:cNvPr>
          <p:cNvSpPr>
            <a:spLocks noGrp="1"/>
          </p:cNvSpPr>
          <p:nvPr>
            <p:ph type="pic" sz="quarter" idx="70" hasCustomPrompt="1"/>
          </p:nvPr>
        </p:nvSpPr>
        <p:spPr>
          <a:xfrm>
            <a:off x="9802294"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4" name="Content Placeholder 20">
            <a:extLst>
              <a:ext uri="{FF2B5EF4-FFF2-40B4-BE49-F238E27FC236}">
                <a16:creationId xmlns:a16="http://schemas.microsoft.com/office/drawing/2014/main" id="{B243BB10-A639-6C24-849B-D234C6912248}"/>
              </a:ext>
            </a:extLst>
          </p:cNvPr>
          <p:cNvSpPr>
            <a:spLocks noGrp="1"/>
          </p:cNvSpPr>
          <p:nvPr>
            <p:ph sz="quarter" idx="71" hasCustomPrompt="1"/>
          </p:nvPr>
        </p:nvSpPr>
        <p:spPr>
          <a:xfrm>
            <a:off x="5514962"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5" name="Picture Placeholder 3">
            <a:extLst>
              <a:ext uri="{FF2B5EF4-FFF2-40B4-BE49-F238E27FC236}">
                <a16:creationId xmlns:a16="http://schemas.microsoft.com/office/drawing/2014/main" id="{820F2428-B792-2CA0-7F60-B98B438E382B}"/>
              </a:ext>
            </a:extLst>
          </p:cNvPr>
          <p:cNvSpPr>
            <a:spLocks noGrp="1"/>
          </p:cNvSpPr>
          <p:nvPr>
            <p:ph type="pic" sz="quarter" idx="72" hasCustomPrompt="1"/>
          </p:nvPr>
        </p:nvSpPr>
        <p:spPr>
          <a:xfrm>
            <a:off x="6461620"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6" name="Content Placeholder 20">
            <a:extLst>
              <a:ext uri="{FF2B5EF4-FFF2-40B4-BE49-F238E27FC236}">
                <a16:creationId xmlns:a16="http://schemas.microsoft.com/office/drawing/2014/main" id="{CB16E9E0-B37D-1BD2-E751-4F8172370FBA}"/>
              </a:ext>
            </a:extLst>
          </p:cNvPr>
          <p:cNvSpPr>
            <a:spLocks noGrp="1"/>
          </p:cNvSpPr>
          <p:nvPr>
            <p:ph sz="quarter" idx="73" hasCustomPrompt="1"/>
          </p:nvPr>
        </p:nvSpPr>
        <p:spPr>
          <a:xfrm>
            <a:off x="8855637"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7" name="Picture Placeholder 3">
            <a:extLst>
              <a:ext uri="{FF2B5EF4-FFF2-40B4-BE49-F238E27FC236}">
                <a16:creationId xmlns:a16="http://schemas.microsoft.com/office/drawing/2014/main" id="{82709724-47A5-8847-ED27-B22AD83EB902}"/>
              </a:ext>
            </a:extLst>
          </p:cNvPr>
          <p:cNvSpPr>
            <a:spLocks noGrp="1"/>
          </p:cNvSpPr>
          <p:nvPr>
            <p:ph type="pic" sz="quarter" idx="74" hasCustomPrompt="1"/>
          </p:nvPr>
        </p:nvSpPr>
        <p:spPr>
          <a:xfrm>
            <a:off x="9802294"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pic>
        <p:nvPicPr>
          <p:cNvPr id="10" name="Graphic 9">
            <a:extLst>
              <a:ext uri="{FF2B5EF4-FFF2-40B4-BE49-F238E27FC236}">
                <a16:creationId xmlns:a16="http://schemas.microsoft.com/office/drawing/2014/main" id="{47B0979D-E461-0754-22CE-7DDD212A7D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6B2DE4E1-5CEE-6358-749D-7B00CBEE7DF5}"/>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C691D375-04E8-4F9A-8ABB-2AAB9EE5542A}"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7" name="Slide Number Placeholder 6">
            <a:extLst>
              <a:ext uri="{FF2B5EF4-FFF2-40B4-BE49-F238E27FC236}">
                <a16:creationId xmlns:a16="http://schemas.microsoft.com/office/drawing/2014/main" id="{9A28F9A9-E0BA-BE49-0FF7-C75096ACCB95}"/>
              </a:ext>
            </a:extLst>
          </p:cNvPr>
          <p:cNvSpPr>
            <a:spLocks noGrp="1"/>
          </p:cNvSpPr>
          <p:nvPr>
            <p:ph type="sldNum" sz="quarter" idx="75"/>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495307172"/>
      </p:ext>
    </p:extLst>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L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7A93532-71D0-D05E-6EE7-F2E82D104578}"/>
              </a:ext>
            </a:extLst>
          </p:cNvPr>
          <p:cNvGrpSpPr/>
          <p:nvPr/>
        </p:nvGrpSpPr>
        <p:grpSpPr>
          <a:xfrm>
            <a:off x="0" y="4438650"/>
            <a:ext cx="3902176" cy="2419350"/>
            <a:chOff x="0" y="3874168"/>
            <a:chExt cx="4812632" cy="2983832"/>
          </a:xfrm>
        </p:grpSpPr>
        <p:pic>
          <p:nvPicPr>
            <p:cNvPr id="3" name="Picture 2" descr="A picture containing icon&#10;&#10;Description automatically generated">
              <a:extLst>
                <a:ext uri="{FF2B5EF4-FFF2-40B4-BE49-F238E27FC236}">
                  <a16:creationId xmlns:a16="http://schemas.microsoft.com/office/drawing/2014/main" id="{730A7B0A-F79F-93B1-9BB9-47E04ECD8167}"/>
                </a:ext>
              </a:extLst>
            </p:cNvPr>
            <p:cNvPicPr>
              <a:picLocks noChangeAspect="1"/>
            </p:cNvPicPr>
            <p:nvPr/>
          </p:nvPicPr>
          <p:blipFill rotWithShape="1">
            <a:blip r:embed="rId2"/>
            <a:srcRect l="50000" r="10526" b="24873"/>
            <a:stretch/>
          </p:blipFill>
          <p:spPr>
            <a:xfrm>
              <a:off x="0" y="5205317"/>
              <a:ext cx="4812632" cy="1652683"/>
            </a:xfrm>
            <a:prstGeom prst="rect">
              <a:avLst/>
            </a:prstGeom>
          </p:spPr>
        </p:pic>
        <p:pic>
          <p:nvPicPr>
            <p:cNvPr id="4" name="Graphic 4">
              <a:extLst>
                <a:ext uri="{FF2B5EF4-FFF2-40B4-BE49-F238E27FC236}">
                  <a16:creationId xmlns:a16="http://schemas.microsoft.com/office/drawing/2014/main" id="{556EA8C8-B054-949F-4116-CED566BE875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9375" t="17544" r="29934" b="38948"/>
            <a:stretch/>
          </p:blipFill>
          <p:spPr>
            <a:xfrm>
              <a:off x="0" y="3874168"/>
              <a:ext cx="3741822" cy="2983832"/>
            </a:xfrm>
            <a:prstGeom prst="rect">
              <a:avLst/>
            </a:prstGeom>
          </p:spPr>
        </p:pic>
      </p:grpSp>
      <p:sp>
        <p:nvSpPr>
          <p:cNvPr id="5" name="Title Placeholder 1">
            <a:extLst>
              <a:ext uri="{FF2B5EF4-FFF2-40B4-BE49-F238E27FC236}">
                <a16:creationId xmlns:a16="http://schemas.microsoft.com/office/drawing/2014/main" id="{430AE8CE-28F6-38EA-5BF8-DC81ABF0B99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AADF01-D003-B82E-57AA-B2A2404F08AC}"/>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dirty="0"/>
              <a:t>Click to add Sub-title</a:t>
            </a:r>
            <a:endParaRPr lang="en-US" altLang="ja-JP" dirty="0"/>
          </a:p>
        </p:txBody>
      </p:sp>
      <p:sp>
        <p:nvSpPr>
          <p:cNvPr id="9" name="Content Placeholder 20">
            <a:extLst>
              <a:ext uri="{FF2B5EF4-FFF2-40B4-BE49-F238E27FC236}">
                <a16:creationId xmlns:a16="http://schemas.microsoft.com/office/drawing/2014/main" id="{0CBF9A6C-69D1-9665-B19D-FC6E05A1772C}"/>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a:extLst>
              <a:ext uri="{FF2B5EF4-FFF2-40B4-BE49-F238E27FC236}">
                <a16:creationId xmlns:a16="http://schemas.microsoft.com/office/drawing/2014/main" id="{F1AF71A1-ED92-5297-D32D-300B2B8C708C}"/>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946156212"/>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R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9CE2CC-969C-02B6-4879-786B318E4C8C}"/>
              </a:ext>
            </a:extLst>
          </p:cNvPr>
          <p:cNvGrpSpPr/>
          <p:nvPr/>
        </p:nvGrpSpPr>
        <p:grpSpPr>
          <a:xfrm>
            <a:off x="9042400" y="0"/>
            <a:ext cx="3149600" cy="1498600"/>
            <a:chOff x="6781800" y="3747544"/>
            <a:chExt cx="2362200" cy="1123950"/>
          </a:xfrm>
        </p:grpSpPr>
        <p:pic>
          <p:nvPicPr>
            <p:cNvPr id="3" name="Picture 2" descr="A picture containing icon&#10;&#10;Description automatically generated">
              <a:extLst>
                <a:ext uri="{FF2B5EF4-FFF2-40B4-BE49-F238E27FC236}">
                  <a16:creationId xmlns:a16="http://schemas.microsoft.com/office/drawing/2014/main" id="{FAAFA0D7-EDAD-407E-9C3A-ACDE027BF994}"/>
                </a:ext>
              </a:extLst>
            </p:cNvPr>
            <p:cNvPicPr>
              <a:picLocks noChangeAspect="1"/>
            </p:cNvPicPr>
            <p:nvPr/>
          </p:nvPicPr>
          <p:blipFill rotWithShape="1">
            <a:blip r:embed="rId2"/>
            <a:srcRect l="75000" t="38103"/>
            <a:stretch/>
          </p:blipFill>
          <p:spPr>
            <a:xfrm>
              <a:off x="6858000" y="3747544"/>
              <a:ext cx="2286000" cy="1021246"/>
            </a:xfrm>
            <a:prstGeom prst="rect">
              <a:avLst/>
            </a:prstGeom>
          </p:spPr>
        </p:pic>
        <p:pic>
          <p:nvPicPr>
            <p:cNvPr id="4" name="Picture 3" descr="A picture containing device&#10;&#10;Description automatically generated">
              <a:extLst>
                <a:ext uri="{FF2B5EF4-FFF2-40B4-BE49-F238E27FC236}">
                  <a16:creationId xmlns:a16="http://schemas.microsoft.com/office/drawing/2014/main" id="{2181FD1D-8A13-107C-7CF7-146150C00B61}"/>
                </a:ext>
              </a:extLst>
            </p:cNvPr>
            <p:cNvPicPr>
              <a:picLocks noChangeAspect="1"/>
            </p:cNvPicPr>
            <p:nvPr/>
          </p:nvPicPr>
          <p:blipFill rotWithShape="1">
            <a:blip r:embed="rId3"/>
            <a:srcRect l="74167" t="21698" b="-19184"/>
            <a:stretch/>
          </p:blipFill>
          <p:spPr>
            <a:xfrm>
              <a:off x="6781800" y="3747544"/>
              <a:ext cx="2362200" cy="1123950"/>
            </a:xfrm>
            <a:prstGeom prst="rect">
              <a:avLst/>
            </a:prstGeom>
          </p:spPr>
        </p:pic>
      </p:grpSp>
      <p:sp>
        <p:nvSpPr>
          <p:cNvPr id="8" name="Content Placeholder 20">
            <a:extLst>
              <a:ext uri="{FF2B5EF4-FFF2-40B4-BE49-F238E27FC236}">
                <a16:creationId xmlns:a16="http://schemas.microsoft.com/office/drawing/2014/main" id="{8BEFFA6A-B275-BB4C-2BAC-AEB5E6C604E3}"/>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1">
            <a:extLst>
              <a:ext uri="{FF2B5EF4-FFF2-40B4-BE49-F238E27FC236}">
                <a16:creationId xmlns:a16="http://schemas.microsoft.com/office/drawing/2014/main" id="{8EED6EFC-5F2B-F024-4055-4DAD7A2ECCC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Text Placeholder 6">
            <a:extLst>
              <a:ext uri="{FF2B5EF4-FFF2-40B4-BE49-F238E27FC236}">
                <a16:creationId xmlns:a16="http://schemas.microsoft.com/office/drawing/2014/main" id="{08944C73-F4C0-8780-0A90-8DB53F9226D7}"/>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dirty="0"/>
              <a:t>Click to add Sub-title</a:t>
            </a:r>
            <a:endParaRPr lang="en-US" altLang="ja-JP" dirty="0"/>
          </a:p>
        </p:txBody>
      </p:sp>
      <p:sp>
        <p:nvSpPr>
          <p:cNvPr id="7" name="Slide Number Placeholder 4">
            <a:extLst>
              <a:ext uri="{FF2B5EF4-FFF2-40B4-BE49-F238E27FC236}">
                <a16:creationId xmlns:a16="http://schemas.microsoft.com/office/drawing/2014/main" id="{680188FA-E983-62D1-D152-B26B0D95FB5F}"/>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514333512"/>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olar Cover">
    <p:bg>
      <p:bgPr>
        <a:gradFill flip="none" rotWithShape="1">
          <a:gsLst>
            <a:gs pos="0">
              <a:srgbClr val="FFB314"/>
            </a:gs>
            <a:gs pos="100000">
              <a:srgbClr val="FF5800"/>
            </a:gs>
          </a:gsLst>
          <a:lin ang="27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25A1C9-6E64-BD80-664F-73D8FA9F78A7}"/>
              </a:ext>
            </a:extLst>
          </p:cNvPr>
          <p:cNvPicPr>
            <a:picLocks noChangeAspect="1"/>
          </p:cNvPicPr>
          <p:nvPr/>
        </p:nvPicPr>
        <p:blipFill>
          <a:blip r:embed="rId2"/>
          <a:stretch>
            <a:fillRect/>
          </a:stretch>
        </p:blipFill>
        <p:spPr>
          <a:xfrm>
            <a:off x="0" y="1419068"/>
            <a:ext cx="12192000" cy="2199861"/>
          </a:xfrm>
          <a:prstGeom prst="rect">
            <a:avLst/>
          </a:prstGeom>
        </p:spPr>
      </p:pic>
      <p:pic>
        <p:nvPicPr>
          <p:cNvPr id="4" name="Picture 3" descr="Logo&#10;&#10;Description automatically generated">
            <a:extLst>
              <a:ext uri="{FF2B5EF4-FFF2-40B4-BE49-F238E27FC236}">
                <a16:creationId xmlns:a16="http://schemas.microsoft.com/office/drawing/2014/main" id="{74EB15CB-DB97-7369-BE85-D7B3060325E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sp>
        <p:nvSpPr>
          <p:cNvPr id="7" name="Footer Placeholder 4">
            <a:extLst>
              <a:ext uri="{FF2B5EF4-FFF2-40B4-BE49-F238E27FC236}">
                <a16:creationId xmlns:a16="http://schemas.microsoft.com/office/drawing/2014/main" id="{B9043631-CA1F-72E1-FA33-47D6B7E96776}"/>
              </a:ext>
            </a:extLst>
          </p:cNvPr>
          <p:cNvSpPr txBox="1">
            <a:spLocks/>
          </p:cNvSpPr>
          <p:nvPr/>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070B284F-70A1-4575-8A69-1E7D15DA9A5E}"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15" name="Picture 14" descr="A picture containing connector, cable&#10;&#10;Description automatically generated">
            <a:extLst>
              <a:ext uri="{FF2B5EF4-FFF2-40B4-BE49-F238E27FC236}">
                <a16:creationId xmlns:a16="http://schemas.microsoft.com/office/drawing/2014/main" id="{D8B662F2-578E-161B-B1FF-4F0F0FE0EC74}"/>
              </a:ext>
            </a:extLst>
          </p:cNvPr>
          <p:cNvPicPr>
            <a:picLocks noChangeAspect="1"/>
          </p:cNvPicPr>
          <p:nvPr/>
        </p:nvPicPr>
        <p:blipFill>
          <a:blip r:embed="rId5"/>
          <a:stretch>
            <a:fillRect/>
          </a:stretch>
        </p:blipFill>
        <p:spPr>
          <a:xfrm>
            <a:off x="0" y="204307"/>
            <a:ext cx="12192000" cy="3498573"/>
          </a:xfrm>
          <a:prstGeom prst="rect">
            <a:avLst/>
          </a:prstGeom>
        </p:spPr>
      </p:pic>
      <p:sp>
        <p:nvSpPr>
          <p:cNvPr id="16" name="Title 7">
            <a:extLst>
              <a:ext uri="{FF2B5EF4-FFF2-40B4-BE49-F238E27FC236}">
                <a16:creationId xmlns:a16="http://schemas.microsoft.com/office/drawing/2014/main" id="{A4B2E99C-298D-718C-3E87-C7CDDD4666A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7" name="Text Placeholder 9">
            <a:extLst>
              <a:ext uri="{FF2B5EF4-FFF2-40B4-BE49-F238E27FC236}">
                <a16:creationId xmlns:a16="http://schemas.microsoft.com/office/drawing/2014/main" id="{D2C48BD7-3C34-B08C-255C-79D84CBB100E}"/>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3" name="Graphic 2">
            <a:extLst>
              <a:ext uri="{FF2B5EF4-FFF2-40B4-BE49-F238E27FC236}">
                <a16:creationId xmlns:a16="http://schemas.microsoft.com/office/drawing/2014/main" id="{58C5AC77-1855-61A1-86D8-42A6577554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3575331106"/>
      </p:ext>
    </p:extLst>
  </p:cSld>
  <p:clrMapOvr>
    <a:overrideClrMapping bg1="lt1" tx1="dk1" bg2="lt2" tx2="dk2" accent1="accent1" accent2="accent2" accent3="accent3" accent4="accent4" accent5="accent5" accent6="accent6" hlink="hlink" folHlink="folHlink"/>
  </p:clrMapOvr>
  <p:hf hdr="0"/>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White cov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CFA260-42A7-FF03-B0A9-5106CA3448D8}"/>
              </a:ext>
            </a:extLst>
          </p:cNvPr>
          <p:cNvPicPr>
            <a:picLocks noChangeAspect="1"/>
          </p:cNvPicPr>
          <p:nvPr/>
        </p:nvPicPr>
        <p:blipFill>
          <a:blip r:embed="rId2"/>
          <a:stretch>
            <a:fillRect/>
          </a:stretch>
        </p:blipFill>
        <p:spPr>
          <a:xfrm>
            <a:off x="0" y="1419068"/>
            <a:ext cx="12192000" cy="2199861"/>
          </a:xfrm>
          <a:prstGeom prst="rect">
            <a:avLst/>
          </a:prstGeom>
        </p:spPr>
      </p:pic>
      <p:pic>
        <p:nvPicPr>
          <p:cNvPr id="2" name="Picture 1" descr="Logo&#10;&#10;Description automatically generated">
            <a:extLst>
              <a:ext uri="{FF2B5EF4-FFF2-40B4-BE49-F238E27FC236}">
                <a16:creationId xmlns:a16="http://schemas.microsoft.com/office/drawing/2014/main" id="{60F65EED-1110-732F-1B11-95551A451854}"/>
              </a:ext>
            </a:extLst>
          </p:cNvPr>
          <p:cNvPicPr>
            <a:picLocks noChangeAspect="1"/>
          </p:cNvPicPr>
          <p:nvPr/>
        </p:nvPicPr>
        <p:blipFill>
          <a:blip r:embed="rId3"/>
          <a:stretch>
            <a:fillRect/>
          </a:stretch>
        </p:blipFill>
        <p:spPr>
          <a:xfrm>
            <a:off x="221691" y="203709"/>
            <a:ext cx="3289300" cy="1207171"/>
          </a:xfrm>
          <a:prstGeom prst="rect">
            <a:avLst/>
          </a:prstGeom>
        </p:spPr>
      </p:pic>
      <p:sp>
        <p:nvSpPr>
          <p:cNvPr id="5" name="Footer Placeholder 4">
            <a:extLst>
              <a:ext uri="{FF2B5EF4-FFF2-40B4-BE49-F238E27FC236}">
                <a16:creationId xmlns:a16="http://schemas.microsoft.com/office/drawing/2014/main" id="{A9E0C6D5-DA76-9057-8F38-600063C35CD1}"/>
              </a:ext>
            </a:extLst>
          </p:cNvPr>
          <p:cNvSpPr txBox="1">
            <a:spLocks/>
          </p:cNvSpPr>
          <p:nvPr/>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a:t>
            </a:r>
            <a:fld id="{6318BCB0-7DB8-434B-8E73-01EB242A1F8F}"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a:t>
            </a:r>
          </a:p>
        </p:txBody>
      </p:sp>
      <p:sp>
        <p:nvSpPr>
          <p:cNvPr id="16" name="Title 7">
            <a:extLst>
              <a:ext uri="{FF2B5EF4-FFF2-40B4-BE49-F238E27FC236}">
                <a16:creationId xmlns:a16="http://schemas.microsoft.com/office/drawing/2014/main" id="{3DE9AE13-4D32-4551-39E8-4FB29B135964}"/>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tx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7" name="Text Placeholder 9">
            <a:extLst>
              <a:ext uri="{FF2B5EF4-FFF2-40B4-BE49-F238E27FC236}">
                <a16:creationId xmlns:a16="http://schemas.microsoft.com/office/drawing/2014/main" id="{93420F3A-1D8C-4A97-7690-AA5AC1E2ECBF}"/>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tx2"/>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18" name="Picture 17" descr="A picture containing connector, cable&#10;&#10;Description automatically generated">
            <a:extLst>
              <a:ext uri="{FF2B5EF4-FFF2-40B4-BE49-F238E27FC236}">
                <a16:creationId xmlns:a16="http://schemas.microsoft.com/office/drawing/2014/main" id="{A09988E2-C227-9B42-2310-2FA7BCE54479}"/>
              </a:ext>
            </a:extLst>
          </p:cNvPr>
          <p:cNvPicPr>
            <a:picLocks noChangeAspect="1"/>
          </p:cNvPicPr>
          <p:nvPr/>
        </p:nvPicPr>
        <p:blipFill>
          <a:blip r:embed="rId4"/>
          <a:stretch>
            <a:fillRect/>
          </a:stretch>
        </p:blipFill>
        <p:spPr>
          <a:xfrm>
            <a:off x="0" y="204307"/>
            <a:ext cx="12192000" cy="3498573"/>
          </a:xfrm>
          <a:prstGeom prst="rect">
            <a:avLst/>
          </a:prstGeom>
        </p:spPr>
      </p:pic>
      <p:pic>
        <p:nvPicPr>
          <p:cNvPr id="4" name="Graphic 3">
            <a:extLst>
              <a:ext uri="{FF2B5EF4-FFF2-40B4-BE49-F238E27FC236}">
                <a16:creationId xmlns:a16="http://schemas.microsoft.com/office/drawing/2014/main" id="{83BE3448-BCC2-D46A-15EB-E157DC9190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2323622453"/>
      </p:ext>
    </p:extLst>
  </p:cSld>
  <p:clrMapOvr>
    <a:masterClrMapping/>
  </p:clrMapOvr>
  <p:hf hdr="0"/>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mage cover">
    <p:bg>
      <p:bgPr>
        <a:gradFill flip="none" rotWithShape="1">
          <a:gsLst>
            <a:gs pos="0">
              <a:srgbClr val="FFB314"/>
            </a:gs>
            <a:gs pos="100000">
              <a:srgbClr val="FF580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048DB9C-DCF7-0D4F-BD88-98E3E02490F0}"/>
              </a:ext>
            </a:extLst>
          </p:cNvPr>
          <p:cNvSpPr>
            <a:spLocks noGrp="1"/>
          </p:cNvSpPr>
          <p:nvPr>
            <p:ph type="pic" sz="quarter" idx="11" hasCustomPrompt="1"/>
          </p:nvPr>
        </p:nvSpPr>
        <p:spPr>
          <a:xfrm>
            <a:off x="0" y="0"/>
            <a:ext cx="12192000" cy="6858000"/>
          </a:xfrm>
          <a:prstGeom prst="rect">
            <a:avLst/>
          </a:prstGeom>
          <a:gradFill flip="none" rotWithShape="1">
            <a:gsLst>
              <a:gs pos="4000">
                <a:srgbClr val="890078"/>
              </a:gs>
              <a:gs pos="100000">
                <a:srgbClr val="FF5800"/>
              </a:gs>
            </a:gsLst>
            <a:path path="circle">
              <a:fillToRect l="100000" t="100000"/>
            </a:path>
            <a:tileRect r="-100000" b="-100000"/>
          </a:gradFill>
        </p:spPr>
        <p:txBody>
          <a:bodyPr/>
          <a:lstStyle>
            <a:lvl1pPr algn="ctr">
              <a:defRPr b="1" i="0">
                <a:solidFill>
                  <a:schemeClr val="bg1"/>
                </a:solidFill>
                <a:latin typeface="Segoe UI Semibold" panose="020B0502040204020203" pitchFamily="34" charset="0"/>
                <a:cs typeface="Segoe UI Semibold" panose="020B0502040204020203" pitchFamily="34" charset="0"/>
              </a:defRPr>
            </a:lvl1pPr>
          </a:lstStyle>
          <a:p>
            <a:r>
              <a:rPr lang="en-US" altLang="ja-JP" dirty="0"/>
              <a:t>Click icon to add picture. Send your image to the back for logo to display</a:t>
            </a:r>
            <a:endParaRPr lang="en-GB" dirty="0"/>
          </a:p>
        </p:txBody>
      </p:sp>
      <p:sp>
        <p:nvSpPr>
          <p:cNvPr id="2" name="Title 7">
            <a:extLst>
              <a:ext uri="{FF2B5EF4-FFF2-40B4-BE49-F238E27FC236}">
                <a16:creationId xmlns:a16="http://schemas.microsoft.com/office/drawing/2014/main" id="{8DC08F90-D086-622F-9346-FA7E66730FB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3" name="Text Placeholder 9">
            <a:extLst>
              <a:ext uri="{FF2B5EF4-FFF2-40B4-BE49-F238E27FC236}">
                <a16:creationId xmlns:a16="http://schemas.microsoft.com/office/drawing/2014/main" id="{C2A07DD5-7476-E78E-877E-5A83444D081C}"/>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sp>
        <p:nvSpPr>
          <p:cNvPr id="5" name="Footer Placeholder 4">
            <a:extLst>
              <a:ext uri="{FF2B5EF4-FFF2-40B4-BE49-F238E27FC236}">
                <a16:creationId xmlns:a16="http://schemas.microsoft.com/office/drawing/2014/main" id="{4A540F11-B5D8-3385-35F7-66E750CB7A97}"/>
              </a:ext>
            </a:extLst>
          </p:cNvPr>
          <p:cNvSpPr txBox="1">
            <a:spLocks/>
          </p:cNvSpPr>
          <p:nvPr/>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1F040318-8979-4952-A618-4BC676CB252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1041381242"/>
      </p:ext>
    </p:extLst>
  </p:cSld>
  <p:clrMapOvr>
    <a:overrideClrMapping bg1="lt1" tx1="dk1" bg2="lt2" tx2="dk2" accent1="accent1" accent2="accent2" accent3="accent3" accent4="accent4" accent5="accent5" accent6="accent6" hlink="hlink" folHlink="folHlink"/>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Orchard cover">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text, tree, outdoor, outdoor object&#10;&#10;Description automatically generated">
            <a:extLst>
              <a:ext uri="{FF2B5EF4-FFF2-40B4-BE49-F238E27FC236}">
                <a16:creationId xmlns:a16="http://schemas.microsoft.com/office/drawing/2014/main" id="{486376D3-2F5B-0F1C-3148-25259A5CC0B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0"/>
            <a:ext cx="12205588" cy="6858000"/>
          </a:xfrm>
          <a:prstGeom prst="rect">
            <a:avLst/>
          </a:prstGeom>
        </p:spPr>
      </p:pic>
      <p:pic>
        <p:nvPicPr>
          <p:cNvPr id="4" name="Picture 3" descr="Logo&#10;&#10;Description automatically generated">
            <a:extLst>
              <a:ext uri="{FF2B5EF4-FFF2-40B4-BE49-F238E27FC236}">
                <a16:creationId xmlns:a16="http://schemas.microsoft.com/office/drawing/2014/main" id="{C001E068-DCB8-4AF2-A0E0-F83E05F7B5E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sp>
        <p:nvSpPr>
          <p:cNvPr id="9" name="Footer Placeholder 4">
            <a:extLst>
              <a:ext uri="{FF2B5EF4-FFF2-40B4-BE49-F238E27FC236}">
                <a16:creationId xmlns:a16="http://schemas.microsoft.com/office/drawing/2014/main" id="{146D7014-93D2-44BD-FF82-57EFCFFD348C}"/>
              </a:ext>
            </a:extLst>
          </p:cNvPr>
          <p:cNvSpPr txBox="1">
            <a:spLocks/>
          </p:cNvSpPr>
          <p:nvPr/>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1F040318-8979-4952-A618-4BC676CB252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12" name="Title 7">
            <a:extLst>
              <a:ext uri="{FF2B5EF4-FFF2-40B4-BE49-F238E27FC236}">
                <a16:creationId xmlns:a16="http://schemas.microsoft.com/office/drawing/2014/main" id="{3729E75C-D01E-AAAB-E111-941F5DF17B5C}"/>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3" name="Text Placeholder 9">
            <a:extLst>
              <a:ext uri="{FF2B5EF4-FFF2-40B4-BE49-F238E27FC236}">
                <a16:creationId xmlns:a16="http://schemas.microsoft.com/office/drawing/2014/main" id="{A985804D-1968-5779-F7D5-38819C3BA9B4}"/>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2" name="Graphic 1">
            <a:extLst>
              <a:ext uri="{FF2B5EF4-FFF2-40B4-BE49-F238E27FC236}">
                <a16:creationId xmlns:a16="http://schemas.microsoft.com/office/drawing/2014/main" id="{1E684D4B-27EC-5164-F9F2-ABD6014621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1323202811"/>
      </p:ext>
    </p:extLst>
  </p:cSld>
  <p:clrMapOvr>
    <a:overrideClrMapping bg1="lt1" tx1="dk1" bg2="lt2" tx2="dk2" accent1="accent1" accent2="accent2" accent3="accent3" accent4="accent4" accent5="accent5" accent6="accent6" hlink="hlink" folHlink="folHlink"/>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en content white">
    <p:bg bwMode="ltGray">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dirty="0"/>
              <a:t>Contents</a:t>
            </a:r>
            <a:endParaRPr lang="en-ZA" dirty="0"/>
          </a:p>
        </p:txBody>
      </p:sp>
      <p:sp>
        <p:nvSpPr>
          <p:cNvPr id="3" name="Text Placeholder 7">
            <a:extLst>
              <a:ext uri="{FF2B5EF4-FFF2-40B4-BE49-F238E27FC236}">
                <a16:creationId xmlns:a16="http://schemas.microsoft.com/office/drawing/2014/main" id="{103A65A1-9BA3-5FEF-DE29-03D23169B78C}"/>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01</a:t>
            </a:r>
          </a:p>
        </p:txBody>
      </p:sp>
      <p:sp>
        <p:nvSpPr>
          <p:cNvPr id="5" name="Text Placeholder 17">
            <a:extLst>
              <a:ext uri="{FF2B5EF4-FFF2-40B4-BE49-F238E27FC236}">
                <a16:creationId xmlns:a16="http://schemas.microsoft.com/office/drawing/2014/main" id="{7A41A8C1-B8C7-CD46-761F-46CE1B067AC7}"/>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6" name="Text Placeholder 7">
            <a:extLst>
              <a:ext uri="{FF2B5EF4-FFF2-40B4-BE49-F238E27FC236}">
                <a16:creationId xmlns:a16="http://schemas.microsoft.com/office/drawing/2014/main" id="{8CE46B96-3CC5-5C8F-04B9-4CE029F39CCB}"/>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02</a:t>
            </a:r>
          </a:p>
        </p:txBody>
      </p:sp>
      <p:sp>
        <p:nvSpPr>
          <p:cNvPr id="7" name="Text Placeholder 17">
            <a:extLst>
              <a:ext uri="{FF2B5EF4-FFF2-40B4-BE49-F238E27FC236}">
                <a16:creationId xmlns:a16="http://schemas.microsoft.com/office/drawing/2014/main" id="{4D2A1FA7-0803-D4CC-504D-5BDE1BEA9BA2}"/>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9" name="Text Placeholder 7">
            <a:extLst>
              <a:ext uri="{FF2B5EF4-FFF2-40B4-BE49-F238E27FC236}">
                <a16:creationId xmlns:a16="http://schemas.microsoft.com/office/drawing/2014/main" id="{7F8EE113-52F0-8B79-0BF0-8E16E678747E}"/>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03</a:t>
            </a:r>
          </a:p>
        </p:txBody>
      </p:sp>
      <p:sp>
        <p:nvSpPr>
          <p:cNvPr id="10" name="Text Placeholder 17">
            <a:extLst>
              <a:ext uri="{FF2B5EF4-FFF2-40B4-BE49-F238E27FC236}">
                <a16:creationId xmlns:a16="http://schemas.microsoft.com/office/drawing/2014/main" id="{2656D415-4863-1D64-3877-DBA6E4130705}"/>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1" name="Text Placeholder 7">
            <a:extLst>
              <a:ext uri="{FF2B5EF4-FFF2-40B4-BE49-F238E27FC236}">
                <a16:creationId xmlns:a16="http://schemas.microsoft.com/office/drawing/2014/main" id="{21537A39-CABD-B23A-D113-CC67D83B4BB9}"/>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04</a:t>
            </a:r>
          </a:p>
        </p:txBody>
      </p:sp>
      <p:sp>
        <p:nvSpPr>
          <p:cNvPr id="12" name="Text Placeholder 17">
            <a:extLst>
              <a:ext uri="{FF2B5EF4-FFF2-40B4-BE49-F238E27FC236}">
                <a16:creationId xmlns:a16="http://schemas.microsoft.com/office/drawing/2014/main" id="{FD273C62-EB99-279D-64E8-B884873C1D73}"/>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39504631-2507-0CA3-F9E5-494297A5CA38}"/>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05</a:t>
            </a:r>
          </a:p>
        </p:txBody>
      </p:sp>
      <p:sp>
        <p:nvSpPr>
          <p:cNvPr id="14" name="Text Placeholder 17">
            <a:extLst>
              <a:ext uri="{FF2B5EF4-FFF2-40B4-BE49-F238E27FC236}">
                <a16:creationId xmlns:a16="http://schemas.microsoft.com/office/drawing/2014/main" id="{B60B328A-161C-B1DE-AD05-79864CA6040B}"/>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932B228A-159A-2D8A-16F5-F2A802F21388}"/>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06</a:t>
            </a:r>
          </a:p>
        </p:txBody>
      </p:sp>
      <p:sp>
        <p:nvSpPr>
          <p:cNvPr id="16" name="Text Placeholder 17">
            <a:extLst>
              <a:ext uri="{FF2B5EF4-FFF2-40B4-BE49-F238E27FC236}">
                <a16:creationId xmlns:a16="http://schemas.microsoft.com/office/drawing/2014/main" id="{227A143F-F4D2-5A3E-22A8-51FB3E73A94F}"/>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17" name="Text Placeholder 7">
            <a:extLst>
              <a:ext uri="{FF2B5EF4-FFF2-40B4-BE49-F238E27FC236}">
                <a16:creationId xmlns:a16="http://schemas.microsoft.com/office/drawing/2014/main" id="{6A5176CA-787A-D4DA-EEF2-076A771A312F}"/>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07</a:t>
            </a:r>
          </a:p>
        </p:txBody>
      </p:sp>
      <p:sp>
        <p:nvSpPr>
          <p:cNvPr id="19" name="Text Placeholder 17">
            <a:extLst>
              <a:ext uri="{FF2B5EF4-FFF2-40B4-BE49-F238E27FC236}">
                <a16:creationId xmlns:a16="http://schemas.microsoft.com/office/drawing/2014/main" id="{E72682CC-6D2C-8D80-DBD7-C00C270BCE1E}"/>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68A8336A-008C-A965-E68A-0E864E02ED0D}"/>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08</a:t>
            </a:r>
          </a:p>
        </p:txBody>
      </p:sp>
      <p:sp>
        <p:nvSpPr>
          <p:cNvPr id="21" name="Text Placeholder 17">
            <a:extLst>
              <a:ext uri="{FF2B5EF4-FFF2-40B4-BE49-F238E27FC236}">
                <a16:creationId xmlns:a16="http://schemas.microsoft.com/office/drawing/2014/main" id="{C82EAC7B-5B4B-53CB-109D-4CC72EF99897}"/>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2" name="Text Placeholder 7">
            <a:extLst>
              <a:ext uri="{FF2B5EF4-FFF2-40B4-BE49-F238E27FC236}">
                <a16:creationId xmlns:a16="http://schemas.microsoft.com/office/drawing/2014/main" id="{2A4F3D01-94BF-DD9F-673F-CF5F5D6FB215}"/>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09</a:t>
            </a:r>
          </a:p>
        </p:txBody>
      </p:sp>
      <p:sp>
        <p:nvSpPr>
          <p:cNvPr id="23" name="Text Placeholder 17">
            <a:extLst>
              <a:ext uri="{FF2B5EF4-FFF2-40B4-BE49-F238E27FC236}">
                <a16:creationId xmlns:a16="http://schemas.microsoft.com/office/drawing/2014/main" id="{BC54AC7D-40F8-F738-5162-DD6631408547}"/>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4" name="Text Placeholder 7">
            <a:extLst>
              <a:ext uri="{FF2B5EF4-FFF2-40B4-BE49-F238E27FC236}">
                <a16:creationId xmlns:a16="http://schemas.microsoft.com/office/drawing/2014/main" id="{17E4674F-8891-BABB-F6D9-7791E6333BE1}"/>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10</a:t>
            </a:r>
          </a:p>
        </p:txBody>
      </p:sp>
      <p:sp>
        <p:nvSpPr>
          <p:cNvPr id="25" name="Text Placeholder 17">
            <a:extLst>
              <a:ext uri="{FF2B5EF4-FFF2-40B4-BE49-F238E27FC236}">
                <a16:creationId xmlns:a16="http://schemas.microsoft.com/office/drawing/2014/main" id="{9F752569-F23E-EC6E-C511-B8E034158AE6}"/>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 name="Slide Number Placeholder 1">
            <a:extLst>
              <a:ext uri="{FF2B5EF4-FFF2-40B4-BE49-F238E27FC236}">
                <a16:creationId xmlns:a16="http://schemas.microsoft.com/office/drawing/2014/main" id="{35ACA231-9FEA-71C6-91CC-CF940004C39E}"/>
              </a:ext>
            </a:extLst>
          </p:cNvPr>
          <p:cNvSpPr>
            <a:spLocks noGrp="1"/>
          </p:cNvSpPr>
          <p:nvPr>
            <p:ph type="sldNum" sz="quarter" idx="30"/>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608252887"/>
      </p:ext>
    </p:extLst>
  </p:cSld>
  <p:clrMapOvr>
    <a:overrideClrMapping bg1="lt1" tx1="dk1" bg2="lt2" tx2="dk2" accent1="accent1" accent2="accent2" accent3="accent3" accent4="accent4" accent5="accent5" accent6="accent6" hlink="hlink" folHlink="folHlink"/>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Aurora divider">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p:nvPicPr>
        <p:blipFill>
          <a:blip r:embed="rId3"/>
          <a:stretch>
            <a:fillRect/>
          </a:stretch>
        </p:blipFill>
        <p:spPr>
          <a:xfrm>
            <a:off x="5552" y="4647501"/>
            <a:ext cx="12186448" cy="1536552"/>
          </a:xfrm>
          <a:prstGeom prst="rect">
            <a:avLst/>
          </a:prstGeom>
        </p:spPr>
      </p:pic>
      <p:sp>
        <p:nvSpPr>
          <p:cNvPr id="2" name="Title 7">
            <a:extLst>
              <a:ext uri="{FF2B5EF4-FFF2-40B4-BE49-F238E27FC236}">
                <a16:creationId xmlns:a16="http://schemas.microsoft.com/office/drawing/2014/main" id="{6647BFCF-3982-CCAA-7A02-3B65204B97BD}"/>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Divider</a:t>
            </a:r>
            <a:endParaRPr lang="en-GB" dirty="0"/>
          </a:p>
        </p:txBody>
      </p:sp>
      <p:sp>
        <p:nvSpPr>
          <p:cNvPr id="3" name="Text Placeholder 9">
            <a:extLst>
              <a:ext uri="{FF2B5EF4-FFF2-40B4-BE49-F238E27FC236}">
                <a16:creationId xmlns:a16="http://schemas.microsoft.com/office/drawing/2014/main" id="{E3404243-D446-89D8-2EE0-CCCD9B4F8BDB}"/>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11" name="Picture 10" descr="Logo&#10;&#10;Description automatically generated">
            <a:extLst>
              <a:ext uri="{FF2B5EF4-FFF2-40B4-BE49-F238E27FC236}">
                <a16:creationId xmlns:a16="http://schemas.microsoft.com/office/drawing/2014/main" id="{C9DC505A-2D26-1889-C779-148711CE950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12" name="Footer Placeholder 4">
            <a:extLst>
              <a:ext uri="{FF2B5EF4-FFF2-40B4-BE49-F238E27FC236}">
                <a16:creationId xmlns:a16="http://schemas.microsoft.com/office/drawing/2014/main" id="{CCCF9DBF-C7CC-D860-1ABE-732E6CBB51D6}"/>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7C5DE94C-99BC-4FD5-A5C6-7E6A23D3827C}"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16" name="Graphic 15">
            <a:extLst>
              <a:ext uri="{FF2B5EF4-FFF2-40B4-BE49-F238E27FC236}">
                <a16:creationId xmlns:a16="http://schemas.microsoft.com/office/drawing/2014/main" id="{B7DC6CAB-D34C-D60A-CC7D-6395237BF6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4" name="Slide Number Placeholder 3">
            <a:extLst>
              <a:ext uri="{FF2B5EF4-FFF2-40B4-BE49-F238E27FC236}">
                <a16:creationId xmlns:a16="http://schemas.microsoft.com/office/drawing/2014/main" id="{5659D4B2-E832-B7CD-9885-4542055140B4}"/>
              </a:ext>
            </a:extLst>
          </p:cNvPr>
          <p:cNvSpPr>
            <a:spLocks noGrp="1"/>
          </p:cNvSpPr>
          <p:nvPr>
            <p:ph type="sldNum" sz="quarter" idx="11"/>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452911727"/>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Solar divider">
    <p:bg>
      <p:bgPr>
        <a:gradFill>
          <a:gsLst>
            <a:gs pos="0">
              <a:srgbClr val="FFB314"/>
            </a:gs>
            <a:gs pos="100000">
              <a:srgbClr val="FF5800"/>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p:nvPicPr>
        <p:blipFill>
          <a:blip r:embed="rId3"/>
          <a:stretch>
            <a:fillRect/>
          </a:stretch>
        </p:blipFill>
        <p:spPr>
          <a:xfrm>
            <a:off x="0" y="4648201"/>
            <a:ext cx="12180896" cy="1535852"/>
          </a:xfrm>
          <a:prstGeom prst="rect">
            <a:avLst/>
          </a:prstGeom>
        </p:spPr>
      </p:pic>
      <p:sp>
        <p:nvSpPr>
          <p:cNvPr id="18" name="Title 7">
            <a:extLst>
              <a:ext uri="{FF2B5EF4-FFF2-40B4-BE49-F238E27FC236}">
                <a16:creationId xmlns:a16="http://schemas.microsoft.com/office/drawing/2014/main" id="{67CCE83A-7C05-0BA3-56E8-C8A7126C145E}"/>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Divider</a:t>
            </a:r>
            <a:endParaRPr lang="en-GB" dirty="0"/>
          </a:p>
        </p:txBody>
      </p:sp>
      <p:sp>
        <p:nvSpPr>
          <p:cNvPr id="19" name="Text Placeholder 9">
            <a:extLst>
              <a:ext uri="{FF2B5EF4-FFF2-40B4-BE49-F238E27FC236}">
                <a16:creationId xmlns:a16="http://schemas.microsoft.com/office/drawing/2014/main" id="{8BD5F945-9526-50AB-F03C-81AA1D0392D1}"/>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6" name="Picture 5" descr="Logo&#10;&#10;Description automatically generated">
            <a:extLst>
              <a:ext uri="{FF2B5EF4-FFF2-40B4-BE49-F238E27FC236}">
                <a16:creationId xmlns:a16="http://schemas.microsoft.com/office/drawing/2014/main" id="{E13BDA52-EACA-ED5B-66AA-1FFC721105A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1A76DC12-D48C-AF29-5BD9-B74421C476B0}"/>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CD22CE56-B61F-45E9-B14C-06C73452CB93}"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9" name="Graphic 8">
            <a:extLst>
              <a:ext uri="{FF2B5EF4-FFF2-40B4-BE49-F238E27FC236}">
                <a16:creationId xmlns:a16="http://schemas.microsoft.com/office/drawing/2014/main" id="{DFD41A6F-C63C-8531-0E7F-25589016F8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2" name="Slide Number Placeholder 3">
            <a:extLst>
              <a:ext uri="{FF2B5EF4-FFF2-40B4-BE49-F238E27FC236}">
                <a16:creationId xmlns:a16="http://schemas.microsoft.com/office/drawing/2014/main" id="{6CD4BF50-6A69-BEB3-75EA-EB03FAB676B5}"/>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610784364"/>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Aurora End Slide">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p:nvPicPr>
        <p:blipFill>
          <a:blip r:embed="rId3"/>
          <a:stretch>
            <a:fillRect/>
          </a:stretch>
        </p:blipFill>
        <p:spPr>
          <a:xfrm>
            <a:off x="5552" y="4647501"/>
            <a:ext cx="12186448" cy="1536552"/>
          </a:xfrm>
          <a:prstGeom prst="rect">
            <a:avLst/>
          </a:prstGeom>
        </p:spPr>
      </p:pic>
      <p:pic>
        <p:nvPicPr>
          <p:cNvPr id="5" name="Picture 4" descr="Logo&#10;&#10;Description automatically generated">
            <a:extLst>
              <a:ext uri="{FF2B5EF4-FFF2-40B4-BE49-F238E27FC236}">
                <a16:creationId xmlns:a16="http://schemas.microsoft.com/office/drawing/2014/main" id="{29F6752F-C195-900B-743A-3C3A7BB568E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486456" y="1844499"/>
            <a:ext cx="7219089" cy="2649401"/>
          </a:xfrm>
          <a:prstGeom prst="rect">
            <a:avLst/>
          </a:prstGeom>
        </p:spPr>
      </p:pic>
      <p:sp>
        <p:nvSpPr>
          <p:cNvPr id="2" name="Footer Placeholder 4">
            <a:extLst>
              <a:ext uri="{FF2B5EF4-FFF2-40B4-BE49-F238E27FC236}">
                <a16:creationId xmlns:a16="http://schemas.microsoft.com/office/drawing/2014/main" id="{2F53BE18-10C1-079A-6620-B10DA868A4D1}"/>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9DBFA95E-50DC-4369-B56A-7D93EAE84222}"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8" name="Graphic 7">
            <a:extLst>
              <a:ext uri="{FF2B5EF4-FFF2-40B4-BE49-F238E27FC236}">
                <a16:creationId xmlns:a16="http://schemas.microsoft.com/office/drawing/2014/main" id="{B15B43A2-27E6-695E-7478-295E22540D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4" name="Slide Number Placeholder 3">
            <a:extLst>
              <a:ext uri="{FF2B5EF4-FFF2-40B4-BE49-F238E27FC236}">
                <a16:creationId xmlns:a16="http://schemas.microsoft.com/office/drawing/2014/main" id="{8A3ED374-E56F-7B92-7C0F-98C91733A38D}"/>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464171563"/>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Solar End Slide">
    <p:bg>
      <p:bgPr>
        <a:gradFill>
          <a:gsLst>
            <a:gs pos="0">
              <a:srgbClr val="FFB314"/>
            </a:gs>
            <a:gs pos="100000">
              <a:srgbClr val="FF5800"/>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p:nvPicPr>
        <p:blipFill>
          <a:blip r:embed="rId3"/>
          <a:stretch>
            <a:fillRect/>
          </a:stretch>
        </p:blipFill>
        <p:spPr>
          <a:xfrm>
            <a:off x="0" y="4648201"/>
            <a:ext cx="12180896" cy="1535852"/>
          </a:xfrm>
          <a:prstGeom prst="rect">
            <a:avLst/>
          </a:prstGeom>
        </p:spPr>
      </p:pic>
      <p:pic>
        <p:nvPicPr>
          <p:cNvPr id="5" name="Picture 4" descr="Logo&#10;&#10;Description automatically generated">
            <a:extLst>
              <a:ext uri="{FF2B5EF4-FFF2-40B4-BE49-F238E27FC236}">
                <a16:creationId xmlns:a16="http://schemas.microsoft.com/office/drawing/2014/main" id="{6D76C8DB-10B9-4AF5-08BB-850195E11E5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486456" y="1844499"/>
            <a:ext cx="7219089" cy="2649401"/>
          </a:xfrm>
          <a:prstGeom prst="rect">
            <a:avLst/>
          </a:prstGeom>
        </p:spPr>
      </p:pic>
      <p:sp>
        <p:nvSpPr>
          <p:cNvPr id="4" name="Footer Placeholder 4">
            <a:extLst>
              <a:ext uri="{FF2B5EF4-FFF2-40B4-BE49-F238E27FC236}">
                <a16:creationId xmlns:a16="http://schemas.microsoft.com/office/drawing/2014/main" id="{0331C954-49F8-9DF5-8795-A8BED44ABA05}"/>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C259C16A-6D70-46F6-BB13-4DDF4D227DE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8" name="Graphic 7">
            <a:extLst>
              <a:ext uri="{FF2B5EF4-FFF2-40B4-BE49-F238E27FC236}">
                <a16:creationId xmlns:a16="http://schemas.microsoft.com/office/drawing/2014/main" id="{7AD62FCC-CAB2-0F2C-5800-59A75EF438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2" name="Slide Number Placeholder 3">
            <a:extLst>
              <a:ext uri="{FF2B5EF4-FFF2-40B4-BE49-F238E27FC236}">
                <a16:creationId xmlns:a16="http://schemas.microsoft.com/office/drawing/2014/main" id="{4873444C-6F5C-E5F9-9C67-F4D80DE83785}"/>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434401957"/>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99978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Aurora - 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73365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efault Cover">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21886E79-9219-F17B-3C70-41B15AE518FB}"/>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F4B3D787-7334-4982-80B7-C944E69A29D5}"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sp>
        <p:nvSpPr>
          <p:cNvPr id="16" name="Title 7">
            <a:extLst>
              <a:ext uri="{FF2B5EF4-FFF2-40B4-BE49-F238E27FC236}">
                <a16:creationId xmlns:a16="http://schemas.microsoft.com/office/drawing/2014/main" id="{7815DE0C-5A28-56AF-3943-38EED1379F73}"/>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8" name="Text Placeholder 9">
            <a:extLst>
              <a:ext uri="{FF2B5EF4-FFF2-40B4-BE49-F238E27FC236}">
                <a16:creationId xmlns:a16="http://schemas.microsoft.com/office/drawing/2014/main" id="{D14972AC-7882-F4C6-71D6-47442D58E085}"/>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2" name="Picture 1">
            <a:extLst>
              <a:ext uri="{FF2B5EF4-FFF2-40B4-BE49-F238E27FC236}">
                <a16:creationId xmlns:a16="http://schemas.microsoft.com/office/drawing/2014/main" id="{85B1D190-8EF7-2DC1-1C48-7AD61E9909E6}"/>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3" name="Picture 2" descr="Logo&#10;&#10;Description automatically generated">
            <a:extLst>
              <a:ext uri="{FF2B5EF4-FFF2-40B4-BE49-F238E27FC236}">
                <a16:creationId xmlns:a16="http://schemas.microsoft.com/office/drawing/2014/main" id="{B5D698D0-3997-AFDF-8B57-7A5E9687D16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pic>
        <p:nvPicPr>
          <p:cNvPr id="4" name="Picture 3" descr="A picture containing connector, cable&#10;&#10;Description automatically generated">
            <a:extLst>
              <a:ext uri="{FF2B5EF4-FFF2-40B4-BE49-F238E27FC236}">
                <a16:creationId xmlns:a16="http://schemas.microsoft.com/office/drawing/2014/main" id="{44E9AC7C-EA8A-DB28-854D-B963D059F4D8}"/>
              </a:ext>
            </a:extLst>
          </p:cNvPr>
          <p:cNvPicPr>
            <a:picLocks noChangeAspect="1"/>
          </p:cNvPicPr>
          <p:nvPr userDrawn="1"/>
        </p:nvPicPr>
        <p:blipFill>
          <a:blip r:embed="rId5"/>
          <a:stretch>
            <a:fillRect/>
          </a:stretch>
        </p:blipFill>
        <p:spPr>
          <a:xfrm>
            <a:off x="0" y="204307"/>
            <a:ext cx="12192000" cy="3498573"/>
          </a:xfrm>
          <a:prstGeom prst="rect">
            <a:avLst/>
          </a:prstGeom>
        </p:spPr>
      </p:pic>
      <p:pic>
        <p:nvPicPr>
          <p:cNvPr id="6" name="Graphic 5">
            <a:extLst>
              <a:ext uri="{FF2B5EF4-FFF2-40B4-BE49-F238E27FC236}">
                <a16:creationId xmlns:a16="http://schemas.microsoft.com/office/drawing/2014/main" id="{FBB439F9-A6E1-0F4D-C2DE-0021CA8DDD6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375714271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Pr>
        <a:solidFill>
          <a:schemeClr val="bg1"/>
        </a:solid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3546DB1B-99CB-5524-57E1-771E0E287341}"/>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0" y="1700808"/>
            <a:ext cx="11201588" cy="4300106"/>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a:extLst>
              <a:ext uri="{FF2B5EF4-FFF2-40B4-BE49-F238E27FC236}">
                <a16:creationId xmlns:a16="http://schemas.microsoft.com/office/drawing/2014/main" id="{1E6496CA-2B77-15D6-DADC-74A4D06819E5}"/>
              </a:ext>
            </a:extLst>
          </p:cNvPr>
          <p:cNvSpPr>
            <a:spLocks noGrp="1"/>
          </p:cNvSpPr>
          <p:nvPr>
            <p:ph type="sldNum" sz="quarter" idx="1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9802227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n content white">
    <p:bg bwMode="ltGray">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dirty="0"/>
              <a:t>Contents</a:t>
            </a:r>
            <a:endParaRPr lang="en-ZA" dirty="0"/>
          </a:p>
        </p:txBody>
      </p:sp>
      <p:sp>
        <p:nvSpPr>
          <p:cNvPr id="3" name="Text Placeholder 7">
            <a:extLst>
              <a:ext uri="{FF2B5EF4-FFF2-40B4-BE49-F238E27FC236}">
                <a16:creationId xmlns:a16="http://schemas.microsoft.com/office/drawing/2014/main" id="{103A65A1-9BA3-5FEF-DE29-03D23169B78C}"/>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01</a:t>
            </a:r>
          </a:p>
        </p:txBody>
      </p:sp>
      <p:sp>
        <p:nvSpPr>
          <p:cNvPr id="5" name="Text Placeholder 17">
            <a:extLst>
              <a:ext uri="{FF2B5EF4-FFF2-40B4-BE49-F238E27FC236}">
                <a16:creationId xmlns:a16="http://schemas.microsoft.com/office/drawing/2014/main" id="{7A41A8C1-B8C7-CD46-761F-46CE1B067AC7}"/>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6" name="Text Placeholder 7">
            <a:extLst>
              <a:ext uri="{FF2B5EF4-FFF2-40B4-BE49-F238E27FC236}">
                <a16:creationId xmlns:a16="http://schemas.microsoft.com/office/drawing/2014/main" id="{8CE46B96-3CC5-5C8F-04B9-4CE029F39CCB}"/>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02</a:t>
            </a:r>
          </a:p>
        </p:txBody>
      </p:sp>
      <p:sp>
        <p:nvSpPr>
          <p:cNvPr id="7" name="Text Placeholder 17">
            <a:extLst>
              <a:ext uri="{FF2B5EF4-FFF2-40B4-BE49-F238E27FC236}">
                <a16:creationId xmlns:a16="http://schemas.microsoft.com/office/drawing/2014/main" id="{4D2A1FA7-0803-D4CC-504D-5BDE1BEA9BA2}"/>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9" name="Text Placeholder 7">
            <a:extLst>
              <a:ext uri="{FF2B5EF4-FFF2-40B4-BE49-F238E27FC236}">
                <a16:creationId xmlns:a16="http://schemas.microsoft.com/office/drawing/2014/main" id="{7F8EE113-52F0-8B79-0BF0-8E16E678747E}"/>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03</a:t>
            </a:r>
          </a:p>
        </p:txBody>
      </p:sp>
      <p:sp>
        <p:nvSpPr>
          <p:cNvPr id="10" name="Text Placeholder 17">
            <a:extLst>
              <a:ext uri="{FF2B5EF4-FFF2-40B4-BE49-F238E27FC236}">
                <a16:creationId xmlns:a16="http://schemas.microsoft.com/office/drawing/2014/main" id="{2656D415-4863-1D64-3877-DBA6E4130705}"/>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1" name="Text Placeholder 7">
            <a:extLst>
              <a:ext uri="{FF2B5EF4-FFF2-40B4-BE49-F238E27FC236}">
                <a16:creationId xmlns:a16="http://schemas.microsoft.com/office/drawing/2014/main" id="{21537A39-CABD-B23A-D113-CC67D83B4BB9}"/>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04</a:t>
            </a:r>
          </a:p>
        </p:txBody>
      </p:sp>
      <p:sp>
        <p:nvSpPr>
          <p:cNvPr id="12" name="Text Placeholder 17">
            <a:extLst>
              <a:ext uri="{FF2B5EF4-FFF2-40B4-BE49-F238E27FC236}">
                <a16:creationId xmlns:a16="http://schemas.microsoft.com/office/drawing/2014/main" id="{FD273C62-EB99-279D-64E8-B884873C1D73}"/>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39504631-2507-0CA3-F9E5-494297A5CA38}"/>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05</a:t>
            </a:r>
          </a:p>
        </p:txBody>
      </p:sp>
      <p:sp>
        <p:nvSpPr>
          <p:cNvPr id="14" name="Text Placeholder 17">
            <a:extLst>
              <a:ext uri="{FF2B5EF4-FFF2-40B4-BE49-F238E27FC236}">
                <a16:creationId xmlns:a16="http://schemas.microsoft.com/office/drawing/2014/main" id="{B60B328A-161C-B1DE-AD05-79864CA6040B}"/>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932B228A-159A-2D8A-16F5-F2A802F21388}"/>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06</a:t>
            </a:r>
          </a:p>
        </p:txBody>
      </p:sp>
      <p:sp>
        <p:nvSpPr>
          <p:cNvPr id="16" name="Text Placeholder 17">
            <a:extLst>
              <a:ext uri="{FF2B5EF4-FFF2-40B4-BE49-F238E27FC236}">
                <a16:creationId xmlns:a16="http://schemas.microsoft.com/office/drawing/2014/main" id="{227A143F-F4D2-5A3E-22A8-51FB3E73A94F}"/>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17" name="Text Placeholder 7">
            <a:extLst>
              <a:ext uri="{FF2B5EF4-FFF2-40B4-BE49-F238E27FC236}">
                <a16:creationId xmlns:a16="http://schemas.microsoft.com/office/drawing/2014/main" id="{6A5176CA-787A-D4DA-EEF2-076A771A312F}"/>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07</a:t>
            </a:r>
          </a:p>
        </p:txBody>
      </p:sp>
      <p:sp>
        <p:nvSpPr>
          <p:cNvPr id="19" name="Text Placeholder 17">
            <a:extLst>
              <a:ext uri="{FF2B5EF4-FFF2-40B4-BE49-F238E27FC236}">
                <a16:creationId xmlns:a16="http://schemas.microsoft.com/office/drawing/2014/main" id="{E72682CC-6D2C-8D80-DBD7-C00C270BCE1E}"/>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68A8336A-008C-A965-E68A-0E864E02ED0D}"/>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08</a:t>
            </a:r>
          </a:p>
        </p:txBody>
      </p:sp>
      <p:sp>
        <p:nvSpPr>
          <p:cNvPr id="21" name="Text Placeholder 17">
            <a:extLst>
              <a:ext uri="{FF2B5EF4-FFF2-40B4-BE49-F238E27FC236}">
                <a16:creationId xmlns:a16="http://schemas.microsoft.com/office/drawing/2014/main" id="{C82EAC7B-5B4B-53CB-109D-4CC72EF99897}"/>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2" name="Text Placeholder 7">
            <a:extLst>
              <a:ext uri="{FF2B5EF4-FFF2-40B4-BE49-F238E27FC236}">
                <a16:creationId xmlns:a16="http://schemas.microsoft.com/office/drawing/2014/main" id="{2A4F3D01-94BF-DD9F-673F-CF5F5D6FB215}"/>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09</a:t>
            </a:r>
          </a:p>
        </p:txBody>
      </p:sp>
      <p:sp>
        <p:nvSpPr>
          <p:cNvPr id="23" name="Text Placeholder 17">
            <a:extLst>
              <a:ext uri="{FF2B5EF4-FFF2-40B4-BE49-F238E27FC236}">
                <a16:creationId xmlns:a16="http://schemas.microsoft.com/office/drawing/2014/main" id="{BC54AC7D-40F8-F738-5162-DD6631408547}"/>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4" name="Text Placeholder 7">
            <a:extLst>
              <a:ext uri="{FF2B5EF4-FFF2-40B4-BE49-F238E27FC236}">
                <a16:creationId xmlns:a16="http://schemas.microsoft.com/office/drawing/2014/main" id="{17E4674F-8891-BABB-F6D9-7791E6333BE1}"/>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10</a:t>
            </a:r>
          </a:p>
        </p:txBody>
      </p:sp>
      <p:sp>
        <p:nvSpPr>
          <p:cNvPr id="25" name="Text Placeholder 17">
            <a:extLst>
              <a:ext uri="{FF2B5EF4-FFF2-40B4-BE49-F238E27FC236}">
                <a16:creationId xmlns:a16="http://schemas.microsoft.com/office/drawing/2014/main" id="{9F752569-F23E-EC6E-C511-B8E034158AE6}"/>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 name="Slide Number Placeholder 1">
            <a:extLst>
              <a:ext uri="{FF2B5EF4-FFF2-40B4-BE49-F238E27FC236}">
                <a16:creationId xmlns:a16="http://schemas.microsoft.com/office/drawing/2014/main" id="{35ACA231-9FEA-71C6-91CC-CF940004C39E}"/>
              </a:ext>
            </a:extLst>
          </p:cNvPr>
          <p:cNvSpPr>
            <a:spLocks noGrp="1"/>
          </p:cNvSpPr>
          <p:nvPr>
            <p:ph type="sldNum" sz="quarter" idx="30"/>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88483389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en content aurora">
    <p:bg bwMode="ltGray">
      <p:bgPr>
        <a:gradFill flip="none" rotWithShape="1">
          <a:gsLst>
            <a:gs pos="4000">
              <a:srgbClr val="890078"/>
            </a:gs>
            <a:gs pos="100000">
              <a:srgbClr val="FF58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1" name="Picture 30" descr="Logo&#10;&#10;Description automatically generated">
            <a:extLst>
              <a:ext uri="{FF2B5EF4-FFF2-40B4-BE49-F238E27FC236}">
                <a16:creationId xmlns:a16="http://schemas.microsoft.com/office/drawing/2014/main" id="{AE150103-C9EC-F091-783C-8228210D5B9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400050" y="6226983"/>
            <a:ext cx="1494932" cy="548639"/>
          </a:xfrm>
          <a:prstGeom prst="rect">
            <a:avLst/>
          </a:prstGeom>
        </p:spPr>
      </p:pic>
      <p:sp>
        <p:nvSpPr>
          <p:cNvPr id="34" name="Title 1">
            <a:extLst>
              <a:ext uri="{FF2B5EF4-FFF2-40B4-BE49-F238E27FC236}">
                <a16:creationId xmlns:a16="http://schemas.microsoft.com/office/drawing/2014/main" id="{478929EE-90EC-E796-2FD6-3D3D82FCDBA7}"/>
              </a:ext>
            </a:extLst>
          </p:cNvPr>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US" dirty="0"/>
              <a:t>Contents</a:t>
            </a:r>
            <a:endParaRPr lang="en-ZA" dirty="0"/>
          </a:p>
        </p:txBody>
      </p:sp>
      <p:sp>
        <p:nvSpPr>
          <p:cNvPr id="35" name="Text Placeholder 7">
            <a:extLst>
              <a:ext uri="{FF2B5EF4-FFF2-40B4-BE49-F238E27FC236}">
                <a16:creationId xmlns:a16="http://schemas.microsoft.com/office/drawing/2014/main" id="{5911E09F-F173-578E-C704-272662FE42FA}"/>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36" name="Text Placeholder 17">
            <a:extLst>
              <a:ext uri="{FF2B5EF4-FFF2-40B4-BE49-F238E27FC236}">
                <a16:creationId xmlns:a16="http://schemas.microsoft.com/office/drawing/2014/main" id="{9FECAE49-9679-0CDD-0407-0BAF8641607D}"/>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37" name="Text Placeholder 7">
            <a:extLst>
              <a:ext uri="{FF2B5EF4-FFF2-40B4-BE49-F238E27FC236}">
                <a16:creationId xmlns:a16="http://schemas.microsoft.com/office/drawing/2014/main" id="{813C46CF-751D-000D-3F46-7CD49BC54CA6}"/>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40" name="Text Placeholder 17">
            <a:extLst>
              <a:ext uri="{FF2B5EF4-FFF2-40B4-BE49-F238E27FC236}">
                <a16:creationId xmlns:a16="http://schemas.microsoft.com/office/drawing/2014/main" id="{3C6C9583-E61D-582B-B9F7-A9C2B3611F0D}"/>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3" name="Text Placeholder 7">
            <a:extLst>
              <a:ext uri="{FF2B5EF4-FFF2-40B4-BE49-F238E27FC236}">
                <a16:creationId xmlns:a16="http://schemas.microsoft.com/office/drawing/2014/main" id="{BC0CA3EB-96C1-5028-EA40-CB74581DFE7D}"/>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46" name="Text Placeholder 17">
            <a:extLst>
              <a:ext uri="{FF2B5EF4-FFF2-40B4-BE49-F238E27FC236}">
                <a16:creationId xmlns:a16="http://schemas.microsoft.com/office/drawing/2014/main" id="{07C6DA12-C67C-87E7-53A4-7C2545D74AFB}"/>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9" name="Text Placeholder 7">
            <a:extLst>
              <a:ext uri="{FF2B5EF4-FFF2-40B4-BE49-F238E27FC236}">
                <a16:creationId xmlns:a16="http://schemas.microsoft.com/office/drawing/2014/main" id="{5D0910C9-255F-A524-0C50-A8A611830BA5}"/>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50" name="Text Placeholder 17">
            <a:extLst>
              <a:ext uri="{FF2B5EF4-FFF2-40B4-BE49-F238E27FC236}">
                <a16:creationId xmlns:a16="http://schemas.microsoft.com/office/drawing/2014/main" id="{3292D09D-8321-0815-34B0-29B288A611F7}"/>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1" name="Text Placeholder 7">
            <a:extLst>
              <a:ext uri="{FF2B5EF4-FFF2-40B4-BE49-F238E27FC236}">
                <a16:creationId xmlns:a16="http://schemas.microsoft.com/office/drawing/2014/main" id="{4F7E66C4-97B3-9428-2D76-AAAB3682891F}"/>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52" name="Text Placeholder 17">
            <a:extLst>
              <a:ext uri="{FF2B5EF4-FFF2-40B4-BE49-F238E27FC236}">
                <a16:creationId xmlns:a16="http://schemas.microsoft.com/office/drawing/2014/main" id="{780D0E5D-3D84-5E66-EA78-92C5998599EC}"/>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3" name="Text Placeholder 7">
            <a:extLst>
              <a:ext uri="{FF2B5EF4-FFF2-40B4-BE49-F238E27FC236}">
                <a16:creationId xmlns:a16="http://schemas.microsoft.com/office/drawing/2014/main" id="{356BAD5F-B05C-19B7-98B5-8CDE61BD8222}"/>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06</a:t>
            </a:r>
          </a:p>
        </p:txBody>
      </p:sp>
      <p:sp>
        <p:nvSpPr>
          <p:cNvPr id="54" name="Text Placeholder 17">
            <a:extLst>
              <a:ext uri="{FF2B5EF4-FFF2-40B4-BE49-F238E27FC236}">
                <a16:creationId xmlns:a16="http://schemas.microsoft.com/office/drawing/2014/main" id="{612D9248-7969-3866-8568-A6E4BB33F9A8}"/>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55" name="Text Placeholder 7">
            <a:extLst>
              <a:ext uri="{FF2B5EF4-FFF2-40B4-BE49-F238E27FC236}">
                <a16:creationId xmlns:a16="http://schemas.microsoft.com/office/drawing/2014/main" id="{0166A944-73A4-AE9E-9D5C-AFA9AE67B426}"/>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07</a:t>
            </a:r>
          </a:p>
        </p:txBody>
      </p:sp>
      <p:sp>
        <p:nvSpPr>
          <p:cNvPr id="56" name="Text Placeholder 17">
            <a:extLst>
              <a:ext uri="{FF2B5EF4-FFF2-40B4-BE49-F238E27FC236}">
                <a16:creationId xmlns:a16="http://schemas.microsoft.com/office/drawing/2014/main" id="{EF8C358E-4E72-6D47-AC9B-9E98B5D1E377}"/>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7" name="Text Placeholder 7">
            <a:extLst>
              <a:ext uri="{FF2B5EF4-FFF2-40B4-BE49-F238E27FC236}">
                <a16:creationId xmlns:a16="http://schemas.microsoft.com/office/drawing/2014/main" id="{06F580CB-EA27-B73D-81A6-33C38D857F82}"/>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08</a:t>
            </a:r>
          </a:p>
        </p:txBody>
      </p:sp>
      <p:sp>
        <p:nvSpPr>
          <p:cNvPr id="58" name="Text Placeholder 17">
            <a:extLst>
              <a:ext uri="{FF2B5EF4-FFF2-40B4-BE49-F238E27FC236}">
                <a16:creationId xmlns:a16="http://schemas.microsoft.com/office/drawing/2014/main" id="{A91DDBEF-7B61-2A23-2299-AEEDC6436009}"/>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9" name="Text Placeholder 7">
            <a:extLst>
              <a:ext uri="{FF2B5EF4-FFF2-40B4-BE49-F238E27FC236}">
                <a16:creationId xmlns:a16="http://schemas.microsoft.com/office/drawing/2014/main" id="{00EC9594-0701-921F-7462-BA195E840ED3}"/>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09</a:t>
            </a:r>
          </a:p>
        </p:txBody>
      </p:sp>
      <p:sp>
        <p:nvSpPr>
          <p:cNvPr id="60" name="Text Placeholder 17">
            <a:extLst>
              <a:ext uri="{FF2B5EF4-FFF2-40B4-BE49-F238E27FC236}">
                <a16:creationId xmlns:a16="http://schemas.microsoft.com/office/drawing/2014/main" id="{76DAD3E8-0F4D-10B6-A548-319AF122BA2D}"/>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61" name="Text Placeholder 7">
            <a:extLst>
              <a:ext uri="{FF2B5EF4-FFF2-40B4-BE49-F238E27FC236}">
                <a16:creationId xmlns:a16="http://schemas.microsoft.com/office/drawing/2014/main" id="{4F29B8C8-51B6-160A-A9F0-64EDB98E776A}"/>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10</a:t>
            </a:r>
          </a:p>
        </p:txBody>
      </p:sp>
      <p:sp>
        <p:nvSpPr>
          <p:cNvPr id="62" name="Text Placeholder 17">
            <a:extLst>
              <a:ext uri="{FF2B5EF4-FFF2-40B4-BE49-F238E27FC236}">
                <a16:creationId xmlns:a16="http://schemas.microsoft.com/office/drawing/2014/main" id="{F87CC49F-ACC8-5D30-0627-14DD7643BBC0}"/>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 name="Footer Placeholder 4">
            <a:extLst>
              <a:ext uri="{FF2B5EF4-FFF2-40B4-BE49-F238E27FC236}">
                <a16:creationId xmlns:a16="http://schemas.microsoft.com/office/drawing/2014/main" id="{E147AB53-C691-5013-D7C3-027518C8D5B8}"/>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2B1E1B65-15D6-47E3-B4BC-3965E710E8B6}"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5" name="Graphic 4">
            <a:extLst>
              <a:ext uri="{FF2B5EF4-FFF2-40B4-BE49-F238E27FC236}">
                <a16:creationId xmlns:a16="http://schemas.microsoft.com/office/drawing/2014/main" id="{84805073-BB1F-D8CD-4F91-42AE7324BA2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Slide Number Placeholder 1">
            <a:extLst>
              <a:ext uri="{FF2B5EF4-FFF2-40B4-BE49-F238E27FC236}">
                <a16:creationId xmlns:a16="http://schemas.microsoft.com/office/drawing/2014/main" id="{F283E5AE-084B-D203-27C8-C136702D4E12}"/>
              </a:ext>
            </a:extLst>
          </p:cNvPr>
          <p:cNvSpPr>
            <a:spLocks noGrp="1"/>
          </p:cNvSpPr>
          <p:nvPr>
            <p:ph type="sldNum" sz="quarter" idx="30"/>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86609833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en content aurora">
    <p:bg bwMode="ltGray">
      <p:bgPr>
        <a:gradFill flip="none" rotWithShape="1">
          <a:gsLst>
            <a:gs pos="4000">
              <a:srgbClr val="890078"/>
            </a:gs>
            <a:gs pos="100000">
              <a:srgbClr val="FF58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1" name="Picture 30" descr="Logo&#10;&#10;Description automatically generated">
            <a:extLst>
              <a:ext uri="{FF2B5EF4-FFF2-40B4-BE49-F238E27FC236}">
                <a16:creationId xmlns:a16="http://schemas.microsoft.com/office/drawing/2014/main" id="{AE150103-C9EC-F091-783C-8228210D5B9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400050" y="6226983"/>
            <a:ext cx="1494932" cy="548639"/>
          </a:xfrm>
          <a:prstGeom prst="rect">
            <a:avLst/>
          </a:prstGeom>
        </p:spPr>
      </p:pic>
      <p:sp>
        <p:nvSpPr>
          <p:cNvPr id="34" name="Title 1">
            <a:extLst>
              <a:ext uri="{FF2B5EF4-FFF2-40B4-BE49-F238E27FC236}">
                <a16:creationId xmlns:a16="http://schemas.microsoft.com/office/drawing/2014/main" id="{478929EE-90EC-E796-2FD6-3D3D82FCDBA7}"/>
              </a:ext>
            </a:extLst>
          </p:cNvPr>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US" dirty="0"/>
              <a:t>Contents</a:t>
            </a:r>
            <a:endParaRPr lang="en-ZA" dirty="0"/>
          </a:p>
        </p:txBody>
      </p:sp>
      <p:sp>
        <p:nvSpPr>
          <p:cNvPr id="35" name="Text Placeholder 7">
            <a:extLst>
              <a:ext uri="{FF2B5EF4-FFF2-40B4-BE49-F238E27FC236}">
                <a16:creationId xmlns:a16="http://schemas.microsoft.com/office/drawing/2014/main" id="{5911E09F-F173-578E-C704-272662FE42FA}"/>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36" name="Text Placeholder 17">
            <a:extLst>
              <a:ext uri="{FF2B5EF4-FFF2-40B4-BE49-F238E27FC236}">
                <a16:creationId xmlns:a16="http://schemas.microsoft.com/office/drawing/2014/main" id="{9FECAE49-9679-0CDD-0407-0BAF8641607D}"/>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37" name="Text Placeholder 7">
            <a:extLst>
              <a:ext uri="{FF2B5EF4-FFF2-40B4-BE49-F238E27FC236}">
                <a16:creationId xmlns:a16="http://schemas.microsoft.com/office/drawing/2014/main" id="{813C46CF-751D-000D-3F46-7CD49BC54CA6}"/>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40" name="Text Placeholder 17">
            <a:extLst>
              <a:ext uri="{FF2B5EF4-FFF2-40B4-BE49-F238E27FC236}">
                <a16:creationId xmlns:a16="http://schemas.microsoft.com/office/drawing/2014/main" id="{3C6C9583-E61D-582B-B9F7-A9C2B3611F0D}"/>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3" name="Text Placeholder 7">
            <a:extLst>
              <a:ext uri="{FF2B5EF4-FFF2-40B4-BE49-F238E27FC236}">
                <a16:creationId xmlns:a16="http://schemas.microsoft.com/office/drawing/2014/main" id="{BC0CA3EB-96C1-5028-EA40-CB74581DFE7D}"/>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46" name="Text Placeholder 17">
            <a:extLst>
              <a:ext uri="{FF2B5EF4-FFF2-40B4-BE49-F238E27FC236}">
                <a16:creationId xmlns:a16="http://schemas.microsoft.com/office/drawing/2014/main" id="{07C6DA12-C67C-87E7-53A4-7C2545D74AFB}"/>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9" name="Text Placeholder 7">
            <a:extLst>
              <a:ext uri="{FF2B5EF4-FFF2-40B4-BE49-F238E27FC236}">
                <a16:creationId xmlns:a16="http://schemas.microsoft.com/office/drawing/2014/main" id="{5D0910C9-255F-A524-0C50-A8A611830BA5}"/>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50" name="Text Placeholder 17">
            <a:extLst>
              <a:ext uri="{FF2B5EF4-FFF2-40B4-BE49-F238E27FC236}">
                <a16:creationId xmlns:a16="http://schemas.microsoft.com/office/drawing/2014/main" id="{3292D09D-8321-0815-34B0-29B288A611F7}"/>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1" name="Text Placeholder 7">
            <a:extLst>
              <a:ext uri="{FF2B5EF4-FFF2-40B4-BE49-F238E27FC236}">
                <a16:creationId xmlns:a16="http://schemas.microsoft.com/office/drawing/2014/main" id="{4F7E66C4-97B3-9428-2D76-AAAB3682891F}"/>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52" name="Text Placeholder 17">
            <a:extLst>
              <a:ext uri="{FF2B5EF4-FFF2-40B4-BE49-F238E27FC236}">
                <a16:creationId xmlns:a16="http://schemas.microsoft.com/office/drawing/2014/main" id="{780D0E5D-3D84-5E66-EA78-92C5998599EC}"/>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3" name="Text Placeholder 7">
            <a:extLst>
              <a:ext uri="{FF2B5EF4-FFF2-40B4-BE49-F238E27FC236}">
                <a16:creationId xmlns:a16="http://schemas.microsoft.com/office/drawing/2014/main" id="{356BAD5F-B05C-19B7-98B5-8CDE61BD8222}"/>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06</a:t>
            </a:r>
          </a:p>
        </p:txBody>
      </p:sp>
      <p:sp>
        <p:nvSpPr>
          <p:cNvPr id="54" name="Text Placeholder 17">
            <a:extLst>
              <a:ext uri="{FF2B5EF4-FFF2-40B4-BE49-F238E27FC236}">
                <a16:creationId xmlns:a16="http://schemas.microsoft.com/office/drawing/2014/main" id="{612D9248-7969-3866-8568-A6E4BB33F9A8}"/>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55" name="Text Placeholder 7">
            <a:extLst>
              <a:ext uri="{FF2B5EF4-FFF2-40B4-BE49-F238E27FC236}">
                <a16:creationId xmlns:a16="http://schemas.microsoft.com/office/drawing/2014/main" id="{0166A944-73A4-AE9E-9D5C-AFA9AE67B426}"/>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07</a:t>
            </a:r>
          </a:p>
        </p:txBody>
      </p:sp>
      <p:sp>
        <p:nvSpPr>
          <p:cNvPr id="56" name="Text Placeholder 17">
            <a:extLst>
              <a:ext uri="{FF2B5EF4-FFF2-40B4-BE49-F238E27FC236}">
                <a16:creationId xmlns:a16="http://schemas.microsoft.com/office/drawing/2014/main" id="{EF8C358E-4E72-6D47-AC9B-9E98B5D1E377}"/>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7" name="Text Placeholder 7">
            <a:extLst>
              <a:ext uri="{FF2B5EF4-FFF2-40B4-BE49-F238E27FC236}">
                <a16:creationId xmlns:a16="http://schemas.microsoft.com/office/drawing/2014/main" id="{06F580CB-EA27-B73D-81A6-33C38D857F82}"/>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08</a:t>
            </a:r>
          </a:p>
        </p:txBody>
      </p:sp>
      <p:sp>
        <p:nvSpPr>
          <p:cNvPr id="58" name="Text Placeholder 17">
            <a:extLst>
              <a:ext uri="{FF2B5EF4-FFF2-40B4-BE49-F238E27FC236}">
                <a16:creationId xmlns:a16="http://schemas.microsoft.com/office/drawing/2014/main" id="{A91DDBEF-7B61-2A23-2299-AEEDC6436009}"/>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9" name="Text Placeholder 7">
            <a:extLst>
              <a:ext uri="{FF2B5EF4-FFF2-40B4-BE49-F238E27FC236}">
                <a16:creationId xmlns:a16="http://schemas.microsoft.com/office/drawing/2014/main" id="{00EC9594-0701-921F-7462-BA195E840ED3}"/>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09</a:t>
            </a:r>
          </a:p>
        </p:txBody>
      </p:sp>
      <p:sp>
        <p:nvSpPr>
          <p:cNvPr id="60" name="Text Placeholder 17">
            <a:extLst>
              <a:ext uri="{FF2B5EF4-FFF2-40B4-BE49-F238E27FC236}">
                <a16:creationId xmlns:a16="http://schemas.microsoft.com/office/drawing/2014/main" id="{76DAD3E8-0F4D-10B6-A548-319AF122BA2D}"/>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61" name="Text Placeholder 7">
            <a:extLst>
              <a:ext uri="{FF2B5EF4-FFF2-40B4-BE49-F238E27FC236}">
                <a16:creationId xmlns:a16="http://schemas.microsoft.com/office/drawing/2014/main" id="{4F29B8C8-51B6-160A-A9F0-64EDB98E776A}"/>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10</a:t>
            </a:r>
          </a:p>
        </p:txBody>
      </p:sp>
      <p:sp>
        <p:nvSpPr>
          <p:cNvPr id="62" name="Text Placeholder 17">
            <a:extLst>
              <a:ext uri="{FF2B5EF4-FFF2-40B4-BE49-F238E27FC236}">
                <a16:creationId xmlns:a16="http://schemas.microsoft.com/office/drawing/2014/main" id="{F87CC49F-ACC8-5D30-0627-14DD7643BBC0}"/>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 name="Footer Placeholder 4">
            <a:extLst>
              <a:ext uri="{FF2B5EF4-FFF2-40B4-BE49-F238E27FC236}">
                <a16:creationId xmlns:a16="http://schemas.microsoft.com/office/drawing/2014/main" id="{E147AB53-C691-5013-D7C3-027518C8D5B8}"/>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2B1E1B65-15D6-47E3-B4BC-3965E710E8B6}"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5" name="Graphic 4">
            <a:extLst>
              <a:ext uri="{FF2B5EF4-FFF2-40B4-BE49-F238E27FC236}">
                <a16:creationId xmlns:a16="http://schemas.microsoft.com/office/drawing/2014/main" id="{84805073-BB1F-D8CD-4F91-42AE7324BA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Slide Number Placeholder 1">
            <a:extLst>
              <a:ext uri="{FF2B5EF4-FFF2-40B4-BE49-F238E27FC236}">
                <a16:creationId xmlns:a16="http://schemas.microsoft.com/office/drawing/2014/main" id="{F283E5AE-084B-D203-27C8-C136702D4E12}"/>
              </a:ext>
            </a:extLst>
          </p:cNvPr>
          <p:cNvSpPr>
            <a:spLocks noGrp="1"/>
          </p:cNvSpPr>
          <p:nvPr>
            <p:ph type="sldNum" sz="quarter" idx="30"/>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387510751"/>
      </p:ext>
    </p:extLst>
  </p:cSld>
  <p:clrMapOvr>
    <a:overrideClrMapping bg1="lt1" tx1="dk1" bg2="lt2" tx2="dk2" accent1="accent1" accent2="accent2" accent3="accent3" accent4="accent4" accent5="accent5" accent6="accent6" hlink="hlink" folHlink="folHlink"/>
  </p:clrMapOvr>
  <p:hf hdr="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Five content aurora">
    <p:bg bwMode="ltGray">
      <p:bgPr>
        <a:gradFill flip="none" rotWithShape="1">
          <a:gsLst>
            <a:gs pos="100000">
              <a:schemeClr val="tx2"/>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8730EC-DD51-B99C-842B-EFFBD0F67082}"/>
              </a:ext>
            </a:extLst>
          </p:cNvPr>
          <p:cNvSpPr/>
          <p:nvPr userDrawn="1"/>
        </p:nvSpPr>
        <p:spPr>
          <a:xfrm>
            <a:off x="1" y="0"/>
            <a:ext cx="7180735" cy="6858000"/>
          </a:xfrm>
          <a:prstGeom prst="rect">
            <a:avLst/>
          </a:prstGeom>
          <a:gradFill flip="none" rotWithShape="1">
            <a:gsLst>
              <a:gs pos="100000">
                <a:schemeClr val="tx2">
                  <a:lumMod val="0"/>
                  <a:alpha val="0"/>
                </a:schemeClr>
              </a:gs>
              <a:gs pos="0">
                <a:schemeClr val="accent1">
                  <a:lumMod val="0"/>
                  <a:alpha val="8000"/>
                </a:schemeClr>
              </a:gs>
            </a:gsLst>
            <a:lin ang="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dirty="0"/>
          </a:p>
        </p:txBody>
      </p:sp>
      <p:pic>
        <p:nvPicPr>
          <p:cNvPr id="18" name="Picture 17" descr="A picture containing icon&#10;&#10;Description automatically generated">
            <a:extLst>
              <a:ext uri="{FF2B5EF4-FFF2-40B4-BE49-F238E27FC236}">
                <a16:creationId xmlns:a16="http://schemas.microsoft.com/office/drawing/2014/main" id="{64C3455E-1EFC-A442-358F-8FE75BAFB074}"/>
              </a:ext>
            </a:extLst>
          </p:cNvPr>
          <p:cNvPicPr>
            <a:picLocks noChangeAspect="1"/>
          </p:cNvPicPr>
          <p:nvPr userDrawn="1"/>
        </p:nvPicPr>
        <p:blipFill>
          <a:blip r:embed="rId2"/>
          <a:stretch>
            <a:fillRect/>
          </a:stretch>
        </p:blipFill>
        <p:spPr>
          <a:xfrm>
            <a:off x="0" y="127974"/>
            <a:ext cx="12192000" cy="2199861"/>
          </a:xfrm>
          <a:prstGeom prst="rect">
            <a:avLst/>
          </a:prstGeom>
        </p:spPr>
      </p:pic>
      <p:pic>
        <p:nvPicPr>
          <p:cNvPr id="20" name="Picture 19" descr="A picture containing device&#10;&#10;Description automatically generated">
            <a:extLst>
              <a:ext uri="{FF2B5EF4-FFF2-40B4-BE49-F238E27FC236}">
                <a16:creationId xmlns:a16="http://schemas.microsoft.com/office/drawing/2014/main" id="{3D437056-B5AC-4147-6F6D-1181C074640D}"/>
              </a:ext>
            </a:extLst>
          </p:cNvPr>
          <p:cNvPicPr>
            <a:picLocks noChangeAspect="1"/>
          </p:cNvPicPr>
          <p:nvPr userDrawn="1"/>
        </p:nvPicPr>
        <p:blipFill>
          <a:blip r:embed="rId3"/>
          <a:stretch>
            <a:fillRect/>
          </a:stretch>
        </p:blipFill>
        <p:spPr>
          <a:xfrm>
            <a:off x="0" y="632621"/>
            <a:ext cx="12192000" cy="1537252"/>
          </a:xfrm>
          <a:prstGeom prst="rect">
            <a:avLst/>
          </a:prstGeom>
        </p:spPr>
      </p:pic>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67783" y="2077065"/>
            <a:ext cx="11191329"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a:t>Contents</a:t>
            </a:r>
            <a:endParaRPr lang="en-ZA"/>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67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4226675"/>
            <a:ext cx="2115353"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4226675"/>
            <a:ext cx="2108785"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4226675"/>
            <a:ext cx="2102217"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4226675"/>
            <a:ext cx="2102219"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4226675"/>
            <a:ext cx="2102220"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1" name="Text Placeholder 7">
            <a:extLst>
              <a:ext uri="{FF2B5EF4-FFF2-40B4-BE49-F238E27FC236}">
                <a16:creationId xmlns:a16="http://schemas.microsoft.com/office/drawing/2014/main" id="{74B1F28E-6795-78DB-A045-E2E347D9899C}"/>
              </a:ext>
            </a:extLst>
          </p:cNvPr>
          <p:cNvSpPr>
            <a:spLocks noGrp="1"/>
          </p:cNvSpPr>
          <p:nvPr>
            <p:ph type="body" sz="quarter" idx="20" hasCustomPrompt="1"/>
          </p:nvPr>
        </p:nvSpPr>
        <p:spPr>
          <a:xfrm>
            <a:off x="2771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32" name="Text Placeholder 7">
            <a:extLst>
              <a:ext uri="{FF2B5EF4-FFF2-40B4-BE49-F238E27FC236}">
                <a16:creationId xmlns:a16="http://schemas.microsoft.com/office/drawing/2014/main" id="{E1C44F5D-FB9F-EB95-0B4A-BE0D77BECE45}"/>
              </a:ext>
            </a:extLst>
          </p:cNvPr>
          <p:cNvSpPr>
            <a:spLocks noGrp="1"/>
          </p:cNvSpPr>
          <p:nvPr>
            <p:ph type="body" sz="quarter" idx="21" hasCustomPrompt="1"/>
          </p:nvPr>
        </p:nvSpPr>
        <p:spPr>
          <a:xfrm>
            <a:off x="5037014"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33" name="Text Placeholder 7">
            <a:extLst>
              <a:ext uri="{FF2B5EF4-FFF2-40B4-BE49-F238E27FC236}">
                <a16:creationId xmlns:a16="http://schemas.microsoft.com/office/drawing/2014/main" id="{DE5E256D-3E41-D488-251F-B196C454B1C3}"/>
              </a:ext>
            </a:extLst>
          </p:cNvPr>
          <p:cNvSpPr>
            <a:spLocks noGrp="1"/>
          </p:cNvSpPr>
          <p:nvPr>
            <p:ph type="body" sz="quarter" idx="22" hasCustomPrompt="1"/>
          </p:nvPr>
        </p:nvSpPr>
        <p:spPr>
          <a:xfrm>
            <a:off x="7298962"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34" name="Text Placeholder 7">
            <a:extLst>
              <a:ext uri="{FF2B5EF4-FFF2-40B4-BE49-F238E27FC236}">
                <a16:creationId xmlns:a16="http://schemas.microsoft.com/office/drawing/2014/main" id="{4A599352-4552-0564-9355-1A48F0E32E48}"/>
              </a:ext>
            </a:extLst>
          </p:cNvPr>
          <p:cNvSpPr>
            <a:spLocks noGrp="1"/>
          </p:cNvSpPr>
          <p:nvPr>
            <p:ph type="body" sz="quarter" idx="23" hasCustomPrompt="1"/>
          </p:nvPr>
        </p:nvSpPr>
        <p:spPr>
          <a:xfrm>
            <a:off x="9560910"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pic>
        <p:nvPicPr>
          <p:cNvPr id="2" name="Picture 1" descr="Logo&#10;&#10;Description automatically generated">
            <a:extLst>
              <a:ext uri="{FF2B5EF4-FFF2-40B4-BE49-F238E27FC236}">
                <a16:creationId xmlns:a16="http://schemas.microsoft.com/office/drawing/2014/main" id="{F2CBFBCF-1058-BD06-B7E2-2E55A48B9FE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16209F34-530D-CDE1-CD15-A8698D02FA57}"/>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AE3E3E96-677A-4793-9C45-E4476EB1D088}"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9" name="Graphic 8">
            <a:extLst>
              <a:ext uri="{FF2B5EF4-FFF2-40B4-BE49-F238E27FC236}">
                <a16:creationId xmlns:a16="http://schemas.microsoft.com/office/drawing/2014/main" id="{11B0E837-3024-07AB-C0E4-75AE372AF1B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9F2C0613-20A2-1FF0-CBA7-8F48B4CBF196}"/>
              </a:ext>
            </a:extLst>
          </p:cNvPr>
          <p:cNvSpPr>
            <a:spLocks noGrp="1"/>
          </p:cNvSpPr>
          <p:nvPr>
            <p:ph type="sldNum" sz="quarter" idx="24"/>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314705061"/>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Five content solar">
    <p:bg bwMode="ltGray">
      <p:bgPr>
        <a:gradFill flip="none" rotWithShape="1">
          <a:gsLst>
            <a:gs pos="0">
              <a:srgbClr val="FFB314"/>
            </a:gs>
            <a:gs pos="100000">
              <a:srgbClr val="FF5800"/>
            </a:gs>
          </a:gsLst>
          <a:lin ang="2700000" scaled="1"/>
          <a:tileRect/>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57200" y="686605"/>
            <a:ext cx="11201401"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dirty="0"/>
              <a:t>Contents</a:t>
            </a:r>
            <a:endParaRPr lang="en-ZA" dirty="0"/>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57200" y="1876548"/>
            <a:ext cx="2115353"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dirty="0"/>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2519696"/>
            <a:ext cx="2115353"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CA8DE2ED-DBE7-A4E0-D02A-184D497FDA23}"/>
              </a:ext>
            </a:extLst>
          </p:cNvPr>
          <p:cNvSpPr>
            <a:spLocks noGrp="1"/>
          </p:cNvSpPr>
          <p:nvPr>
            <p:ph type="body" sz="quarter" idx="12" hasCustomPrompt="1"/>
          </p:nvPr>
        </p:nvSpPr>
        <p:spPr>
          <a:xfrm>
            <a:off x="2764483" y="1876548"/>
            <a:ext cx="2108785"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2519696"/>
            <a:ext cx="2108785"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D5A01C05-EB16-96E0-CB56-9A050932A040}"/>
              </a:ext>
            </a:extLst>
          </p:cNvPr>
          <p:cNvSpPr>
            <a:spLocks noGrp="1"/>
          </p:cNvSpPr>
          <p:nvPr>
            <p:ph type="body" sz="quarter" idx="14" hasCustomPrompt="1"/>
          </p:nvPr>
        </p:nvSpPr>
        <p:spPr>
          <a:xfrm>
            <a:off x="5032998" y="1876548"/>
            <a:ext cx="2102217"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2519696"/>
            <a:ext cx="2102217"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7" name="Text Placeholder 7">
            <a:extLst>
              <a:ext uri="{FF2B5EF4-FFF2-40B4-BE49-F238E27FC236}">
                <a16:creationId xmlns:a16="http://schemas.microsoft.com/office/drawing/2014/main" id="{3030565E-EC74-E8D4-FA27-5C4180F5BE60}"/>
              </a:ext>
            </a:extLst>
          </p:cNvPr>
          <p:cNvSpPr>
            <a:spLocks noGrp="1"/>
          </p:cNvSpPr>
          <p:nvPr>
            <p:ph type="body" sz="quarter" idx="16" hasCustomPrompt="1"/>
          </p:nvPr>
        </p:nvSpPr>
        <p:spPr>
          <a:xfrm>
            <a:off x="7294944" y="1876548"/>
            <a:ext cx="2102219"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2519696"/>
            <a:ext cx="2102219"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C27F6E91-1279-FCB2-1DC4-CF7E6A682DA8}"/>
              </a:ext>
            </a:extLst>
          </p:cNvPr>
          <p:cNvSpPr>
            <a:spLocks noGrp="1"/>
          </p:cNvSpPr>
          <p:nvPr>
            <p:ph type="body" sz="quarter" idx="18" hasCustomPrompt="1"/>
          </p:nvPr>
        </p:nvSpPr>
        <p:spPr>
          <a:xfrm>
            <a:off x="9556893" y="1876548"/>
            <a:ext cx="2102220"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2519696"/>
            <a:ext cx="2102220"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pic>
        <p:nvPicPr>
          <p:cNvPr id="6" name="Picture 5" descr="A picture containing icon&#10;&#10;Description automatically generated">
            <a:extLst>
              <a:ext uri="{FF2B5EF4-FFF2-40B4-BE49-F238E27FC236}">
                <a16:creationId xmlns:a16="http://schemas.microsoft.com/office/drawing/2014/main" id="{E6DBEE8A-D32D-7F6C-4A66-A6E5C985AD5B}"/>
              </a:ext>
            </a:extLst>
          </p:cNvPr>
          <p:cNvPicPr>
            <a:picLocks noChangeAspect="1"/>
          </p:cNvPicPr>
          <p:nvPr userDrawn="1"/>
        </p:nvPicPr>
        <p:blipFill>
          <a:blip r:embed="rId2"/>
          <a:stretch>
            <a:fillRect/>
          </a:stretch>
        </p:blipFill>
        <p:spPr>
          <a:xfrm>
            <a:off x="0" y="4106459"/>
            <a:ext cx="12192000" cy="2199861"/>
          </a:xfrm>
          <a:prstGeom prst="rect">
            <a:avLst/>
          </a:prstGeom>
        </p:spPr>
      </p:pic>
      <p:pic>
        <p:nvPicPr>
          <p:cNvPr id="8" name="Picture 7" descr="A picture containing device&#10;&#10;Description automatically generated">
            <a:extLst>
              <a:ext uri="{FF2B5EF4-FFF2-40B4-BE49-F238E27FC236}">
                <a16:creationId xmlns:a16="http://schemas.microsoft.com/office/drawing/2014/main" id="{A2437B87-35D2-DB25-6380-7DECE869E95C}"/>
              </a:ext>
            </a:extLst>
          </p:cNvPr>
          <p:cNvPicPr>
            <a:picLocks noChangeAspect="1"/>
          </p:cNvPicPr>
          <p:nvPr userDrawn="1"/>
        </p:nvPicPr>
        <p:blipFill>
          <a:blip r:embed="rId3"/>
          <a:stretch>
            <a:fillRect/>
          </a:stretch>
        </p:blipFill>
        <p:spPr>
          <a:xfrm>
            <a:off x="0" y="4611106"/>
            <a:ext cx="12192000" cy="1537252"/>
          </a:xfrm>
          <a:prstGeom prst="rect">
            <a:avLst/>
          </a:prstGeom>
        </p:spPr>
      </p:pic>
      <p:pic>
        <p:nvPicPr>
          <p:cNvPr id="2" name="Picture 1" descr="Logo&#10;&#10;Description automatically generated">
            <a:extLst>
              <a:ext uri="{FF2B5EF4-FFF2-40B4-BE49-F238E27FC236}">
                <a16:creationId xmlns:a16="http://schemas.microsoft.com/office/drawing/2014/main" id="{C81A4CE3-A382-B312-22DB-9CEA4173065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57818962-C158-8A86-B8FF-DC2CC933A86D}"/>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EA72AEBC-D261-4D68-8A77-3060F06D1300}"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10" name="Graphic 9">
            <a:extLst>
              <a:ext uri="{FF2B5EF4-FFF2-40B4-BE49-F238E27FC236}">
                <a16:creationId xmlns:a16="http://schemas.microsoft.com/office/drawing/2014/main" id="{92C8B555-8A7B-8A34-3B1E-CF7913D44D1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9CB98795-E0D7-6269-8EAC-7ABB1144D9A0}"/>
              </a:ext>
            </a:extLst>
          </p:cNvPr>
          <p:cNvSpPr>
            <a:spLocks noGrp="1"/>
          </p:cNvSpPr>
          <p:nvPr>
            <p:ph type="sldNum" sz="quarter" idx="20"/>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734383039"/>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Agenda">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047273F-8383-0B40-A84D-A6E3D5DAB531}"/>
              </a:ext>
            </a:extLst>
          </p:cNvPr>
          <p:cNvSpPr/>
          <p:nvPr userDrawn="1"/>
        </p:nvSpPr>
        <p:spPr>
          <a:xfrm>
            <a:off x="1" y="0"/>
            <a:ext cx="3543300" cy="6858000"/>
          </a:xfrm>
          <a:prstGeom prst="roundRect">
            <a:avLst>
              <a:gd name="adj" fmla="val 0"/>
            </a:avLst>
          </a:prstGeom>
          <a:gradFill flip="none" rotWithShape="1">
            <a:gsLst>
              <a:gs pos="99000">
                <a:schemeClr val="accent6"/>
              </a:gs>
              <a:gs pos="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Text Placeholder 6">
            <a:extLst>
              <a:ext uri="{FF2B5EF4-FFF2-40B4-BE49-F238E27FC236}">
                <a16:creationId xmlns:a16="http://schemas.microsoft.com/office/drawing/2014/main" id="{7172A34A-A47D-0B40-835D-28831DC7725C}"/>
              </a:ext>
            </a:extLst>
          </p:cNvPr>
          <p:cNvSpPr>
            <a:spLocks noGrp="1"/>
          </p:cNvSpPr>
          <p:nvPr>
            <p:ph type="body" sz="quarter" idx="15" hasCustomPrompt="1"/>
          </p:nvPr>
        </p:nvSpPr>
        <p:spPr>
          <a:xfrm>
            <a:off x="-12022" y="3037295"/>
            <a:ext cx="3543300" cy="1150583"/>
          </a:xfrm>
          <a:prstGeom prst="rect">
            <a:avLst/>
          </a:prstGeom>
        </p:spPr>
        <p:txBody>
          <a:bodyPr/>
          <a:lstStyle>
            <a:lvl1pPr marL="0" indent="0" algn="ctr">
              <a:lnSpc>
                <a:spcPct val="100000"/>
              </a:lnSpc>
              <a:spcBef>
                <a:spcPts val="0"/>
              </a:spcBef>
              <a:spcAft>
                <a:spcPts val="0"/>
              </a:spcAft>
              <a:buNone/>
              <a:defRPr sz="2133" b="1" i="0">
                <a:solidFill>
                  <a:schemeClr val="tx1"/>
                </a:solidFill>
                <a:latin typeface="Segoe UI Semibold" panose="020B0502040204020203" pitchFamily="34" charset="0"/>
                <a:cs typeface="Segoe UI Semibold" panose="020B0502040204020203" pitchFamily="34" charset="0"/>
              </a:defRPr>
            </a:lvl1pPr>
            <a:lvl2pPr marL="457189" indent="0" algn="ctr">
              <a:buNone/>
              <a:defRPr sz="1333"/>
            </a:lvl2pPr>
            <a:lvl3pPr marL="914377" indent="0" algn="ctr">
              <a:buNone/>
              <a:defRPr sz="1333"/>
            </a:lvl3pPr>
            <a:lvl4pPr marL="1371566" indent="0" algn="ctr">
              <a:buNone/>
              <a:defRPr sz="1333"/>
            </a:lvl4pPr>
            <a:lvl5pPr marL="1828754" indent="0" algn="ctr">
              <a:buNone/>
              <a:defRPr sz="1333"/>
            </a:lvl5pPr>
          </a:lstStyle>
          <a:p>
            <a:pPr lvl="0"/>
            <a:r>
              <a:rPr lang="en-US" altLang="ja-JP" dirty="0"/>
              <a:t>Click to edit </a:t>
            </a:r>
            <a:br>
              <a:rPr lang="en-US" altLang="ja-JP" dirty="0"/>
            </a:br>
            <a:r>
              <a:rPr lang="en-US" altLang="ja-JP" dirty="0"/>
              <a:t>Master text styles</a:t>
            </a:r>
          </a:p>
        </p:txBody>
      </p:sp>
      <p:sp>
        <p:nvSpPr>
          <p:cNvPr id="23" name="Text Placeholder 11">
            <a:extLst>
              <a:ext uri="{FF2B5EF4-FFF2-40B4-BE49-F238E27FC236}">
                <a16:creationId xmlns:a16="http://schemas.microsoft.com/office/drawing/2014/main" id="{8B064F4E-61E6-8D43-884D-B02F8BF1243B}"/>
              </a:ext>
            </a:extLst>
          </p:cNvPr>
          <p:cNvSpPr>
            <a:spLocks noGrp="1"/>
          </p:cNvSpPr>
          <p:nvPr>
            <p:ph type="body" sz="quarter" idx="20" hasCustomPrompt="1"/>
          </p:nvPr>
        </p:nvSpPr>
        <p:spPr>
          <a:xfrm>
            <a:off x="4810829" y="1579241"/>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4" name="Text Placeholder 11">
            <a:extLst>
              <a:ext uri="{FF2B5EF4-FFF2-40B4-BE49-F238E27FC236}">
                <a16:creationId xmlns:a16="http://schemas.microsoft.com/office/drawing/2014/main" id="{03EE597B-F187-9343-9BDB-C8BFA2AFFFD0}"/>
              </a:ext>
            </a:extLst>
          </p:cNvPr>
          <p:cNvSpPr>
            <a:spLocks noGrp="1"/>
          </p:cNvSpPr>
          <p:nvPr>
            <p:ph type="body" sz="quarter" idx="21" hasCustomPrompt="1"/>
          </p:nvPr>
        </p:nvSpPr>
        <p:spPr>
          <a:xfrm>
            <a:off x="4810829" y="1889208"/>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7" name="Text Placeholder 11">
            <a:extLst>
              <a:ext uri="{FF2B5EF4-FFF2-40B4-BE49-F238E27FC236}">
                <a16:creationId xmlns:a16="http://schemas.microsoft.com/office/drawing/2014/main" id="{D33AE9B1-FC4C-B64A-A627-4C5DEB4D3642}"/>
              </a:ext>
            </a:extLst>
          </p:cNvPr>
          <p:cNvSpPr>
            <a:spLocks noGrp="1"/>
          </p:cNvSpPr>
          <p:nvPr>
            <p:ph type="body" sz="quarter" idx="23" hasCustomPrompt="1"/>
          </p:nvPr>
        </p:nvSpPr>
        <p:spPr>
          <a:xfrm>
            <a:off x="8768294" y="1579241"/>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dirty="0"/>
              <a:t>Insert Heading</a:t>
            </a:r>
            <a:endParaRPr lang="en-GB" dirty="0"/>
          </a:p>
        </p:txBody>
      </p:sp>
      <p:sp>
        <p:nvSpPr>
          <p:cNvPr id="28" name="Text Placeholder 11">
            <a:extLst>
              <a:ext uri="{FF2B5EF4-FFF2-40B4-BE49-F238E27FC236}">
                <a16:creationId xmlns:a16="http://schemas.microsoft.com/office/drawing/2014/main" id="{D7BDC373-757A-224C-BDE1-7C04B2534237}"/>
              </a:ext>
            </a:extLst>
          </p:cNvPr>
          <p:cNvSpPr>
            <a:spLocks noGrp="1"/>
          </p:cNvSpPr>
          <p:nvPr>
            <p:ph type="body" sz="quarter" idx="24" hasCustomPrompt="1"/>
          </p:nvPr>
        </p:nvSpPr>
        <p:spPr>
          <a:xfrm>
            <a:off x="8768294" y="1889208"/>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32" name="Title 4">
            <a:extLst>
              <a:ext uri="{FF2B5EF4-FFF2-40B4-BE49-F238E27FC236}">
                <a16:creationId xmlns:a16="http://schemas.microsoft.com/office/drawing/2014/main" id="{738D054A-338D-8647-BDC8-3D1F6F5A5227}"/>
              </a:ext>
            </a:extLst>
          </p:cNvPr>
          <p:cNvSpPr>
            <a:spLocks noGrp="1"/>
          </p:cNvSpPr>
          <p:nvPr>
            <p:ph type="title" hasCustomPrompt="1"/>
          </p:nvPr>
        </p:nvSpPr>
        <p:spPr>
          <a:xfrm>
            <a:off x="-12022" y="1461049"/>
            <a:ext cx="3543300" cy="1465835"/>
          </a:xfrm>
          <a:prstGeom prst="rect">
            <a:avLst/>
          </a:prstGeom>
        </p:spPr>
        <p:txBody>
          <a:bodyPr anchor="ctr"/>
          <a:lstStyle>
            <a:lvl1pPr algn="ctr">
              <a:lnSpc>
                <a:spcPct val="90000"/>
              </a:lnSpc>
              <a:spcBef>
                <a:spcPts val="0"/>
              </a:spcBef>
              <a:spcAft>
                <a:spcPts val="0"/>
              </a:spcAft>
              <a:defRPr sz="5333" b="1">
                <a:solidFill>
                  <a:schemeClr val="tx1"/>
                </a:solidFill>
                <a:latin typeface="Segoe UI" panose="020B0502040204020203" pitchFamily="34" charset="0"/>
                <a:cs typeface="Segoe UI" panose="020B0502040204020203" pitchFamily="34" charset="0"/>
              </a:defRPr>
            </a:lvl1pPr>
          </a:lstStyle>
          <a:p>
            <a:r>
              <a:rPr lang="en-US" dirty="0"/>
              <a:t>Today’s</a:t>
            </a:r>
            <a:br>
              <a:rPr lang="en-US" dirty="0"/>
            </a:br>
            <a:r>
              <a:rPr lang="en-US" dirty="0"/>
              <a:t>agenda</a:t>
            </a:r>
            <a:endParaRPr lang="en-GB" dirty="0"/>
          </a:p>
        </p:txBody>
      </p:sp>
      <p:sp>
        <p:nvSpPr>
          <p:cNvPr id="12" name="Text Placeholder 11">
            <a:extLst>
              <a:ext uri="{FF2B5EF4-FFF2-40B4-BE49-F238E27FC236}">
                <a16:creationId xmlns:a16="http://schemas.microsoft.com/office/drawing/2014/main" id="{7EC2AE20-AEB6-8B03-7DCF-535B87E65D1B}"/>
              </a:ext>
            </a:extLst>
          </p:cNvPr>
          <p:cNvSpPr>
            <a:spLocks noGrp="1"/>
          </p:cNvSpPr>
          <p:nvPr>
            <p:ph type="body" sz="quarter" idx="28" hasCustomPrompt="1"/>
          </p:nvPr>
        </p:nvSpPr>
        <p:spPr>
          <a:xfrm>
            <a:off x="4133427" y="469701"/>
            <a:ext cx="7468445" cy="630767"/>
          </a:xfrm>
          <a:prstGeom prst="rect">
            <a:avLst/>
          </a:prstGeom>
        </p:spPr>
        <p:txBody>
          <a:bodyPr anchor="ctr"/>
          <a:lstStyle>
            <a:lvl1pPr>
              <a:lnSpc>
                <a:spcPct val="100000"/>
              </a:lnSpc>
              <a:spcBef>
                <a:spcPts val="0"/>
              </a:spcBef>
              <a:spcAft>
                <a:spcPts val="0"/>
              </a:spcAft>
              <a:defRPr sz="3600" b="1" i="0">
                <a:solidFill>
                  <a:schemeClr val="bg1"/>
                </a:solidFill>
                <a:latin typeface="Segoe UI" panose="020B0502040204020203" pitchFamily="34" charset="0"/>
                <a:cs typeface="Segoe UI" panose="020B0502040204020203" pitchFamily="34" charset="0"/>
              </a:defRPr>
            </a:lvl1pPr>
          </a:lstStyle>
          <a:p>
            <a:pPr lvl="0"/>
            <a:r>
              <a:rPr lang="en-GB" dirty="0"/>
              <a:t>Click to edit Heading</a:t>
            </a:r>
          </a:p>
        </p:txBody>
      </p:sp>
      <p:sp>
        <p:nvSpPr>
          <p:cNvPr id="38" name="Text Placeholder 7">
            <a:extLst>
              <a:ext uri="{FF2B5EF4-FFF2-40B4-BE49-F238E27FC236}">
                <a16:creationId xmlns:a16="http://schemas.microsoft.com/office/drawing/2014/main" id="{D54C86CE-629D-346E-54A5-2945D082530B}"/>
              </a:ext>
            </a:extLst>
          </p:cNvPr>
          <p:cNvSpPr>
            <a:spLocks noGrp="1"/>
          </p:cNvSpPr>
          <p:nvPr>
            <p:ph type="body" sz="quarter" idx="10" hasCustomPrompt="1"/>
          </p:nvPr>
        </p:nvSpPr>
        <p:spPr>
          <a:xfrm>
            <a:off x="4133427" y="1466647"/>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39" name="Text Placeholder 7">
            <a:extLst>
              <a:ext uri="{FF2B5EF4-FFF2-40B4-BE49-F238E27FC236}">
                <a16:creationId xmlns:a16="http://schemas.microsoft.com/office/drawing/2014/main" id="{4D21A050-29AF-83A2-3F07-2F1008AD4844}"/>
              </a:ext>
            </a:extLst>
          </p:cNvPr>
          <p:cNvSpPr>
            <a:spLocks noGrp="1"/>
          </p:cNvSpPr>
          <p:nvPr>
            <p:ph type="body" sz="quarter" idx="34" hasCustomPrompt="1"/>
          </p:nvPr>
        </p:nvSpPr>
        <p:spPr>
          <a:xfrm>
            <a:off x="8090892" y="1463349"/>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02</a:t>
            </a:r>
          </a:p>
        </p:txBody>
      </p:sp>
      <p:pic>
        <p:nvPicPr>
          <p:cNvPr id="19" name="Picture 18" descr="A picture containing icon&#10;&#10;Description automatically generated">
            <a:extLst>
              <a:ext uri="{FF2B5EF4-FFF2-40B4-BE49-F238E27FC236}">
                <a16:creationId xmlns:a16="http://schemas.microsoft.com/office/drawing/2014/main" id="{897AAA94-9C3F-E864-5505-616F8D61CF29}"/>
              </a:ext>
            </a:extLst>
          </p:cNvPr>
          <p:cNvPicPr>
            <a:picLocks noChangeAspect="1"/>
          </p:cNvPicPr>
          <p:nvPr userDrawn="1"/>
        </p:nvPicPr>
        <p:blipFill>
          <a:blip r:embed="rId2"/>
          <a:stretch>
            <a:fillRect/>
          </a:stretch>
        </p:blipFill>
        <p:spPr>
          <a:xfrm>
            <a:off x="0" y="4158526"/>
            <a:ext cx="12192000" cy="2199861"/>
          </a:xfrm>
          <a:prstGeom prst="rect">
            <a:avLst/>
          </a:prstGeom>
        </p:spPr>
      </p:pic>
      <p:pic>
        <p:nvPicPr>
          <p:cNvPr id="20" name="Picture 19" descr="A picture containing device&#10;&#10;Description automatically generated">
            <a:extLst>
              <a:ext uri="{FF2B5EF4-FFF2-40B4-BE49-F238E27FC236}">
                <a16:creationId xmlns:a16="http://schemas.microsoft.com/office/drawing/2014/main" id="{77D8330D-2FFE-ABA8-B03B-53788C0AB5E7}"/>
              </a:ext>
            </a:extLst>
          </p:cNvPr>
          <p:cNvPicPr>
            <a:picLocks noChangeAspect="1"/>
          </p:cNvPicPr>
          <p:nvPr userDrawn="1"/>
        </p:nvPicPr>
        <p:blipFill>
          <a:blip r:embed="rId3"/>
          <a:stretch>
            <a:fillRect/>
          </a:stretch>
        </p:blipFill>
        <p:spPr>
          <a:xfrm>
            <a:off x="0" y="4663173"/>
            <a:ext cx="12192000" cy="1537252"/>
          </a:xfrm>
          <a:prstGeom prst="rect">
            <a:avLst/>
          </a:prstGeom>
        </p:spPr>
      </p:pic>
      <p:sp>
        <p:nvSpPr>
          <p:cNvPr id="21" name="Text Placeholder 11">
            <a:extLst>
              <a:ext uri="{FF2B5EF4-FFF2-40B4-BE49-F238E27FC236}">
                <a16:creationId xmlns:a16="http://schemas.microsoft.com/office/drawing/2014/main" id="{40DFB0B7-B1C0-6454-D75C-6DEB1B70917D}"/>
              </a:ext>
            </a:extLst>
          </p:cNvPr>
          <p:cNvSpPr>
            <a:spLocks noGrp="1"/>
          </p:cNvSpPr>
          <p:nvPr>
            <p:ph type="body" sz="quarter" idx="35" hasCustomPrompt="1"/>
          </p:nvPr>
        </p:nvSpPr>
        <p:spPr>
          <a:xfrm>
            <a:off x="4810829" y="3145368"/>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dirty="0"/>
              <a:t>Insert Heading</a:t>
            </a:r>
            <a:endParaRPr lang="en-GB" dirty="0"/>
          </a:p>
        </p:txBody>
      </p:sp>
      <p:sp>
        <p:nvSpPr>
          <p:cNvPr id="22" name="Text Placeholder 11">
            <a:extLst>
              <a:ext uri="{FF2B5EF4-FFF2-40B4-BE49-F238E27FC236}">
                <a16:creationId xmlns:a16="http://schemas.microsoft.com/office/drawing/2014/main" id="{6576B903-0A56-C02C-1809-877FEC86FF12}"/>
              </a:ext>
            </a:extLst>
          </p:cNvPr>
          <p:cNvSpPr>
            <a:spLocks noGrp="1"/>
          </p:cNvSpPr>
          <p:nvPr>
            <p:ph type="body" sz="quarter" idx="36" hasCustomPrompt="1"/>
          </p:nvPr>
        </p:nvSpPr>
        <p:spPr>
          <a:xfrm>
            <a:off x="4810829" y="3455334"/>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dirty="0"/>
              <a:t>Insert text</a:t>
            </a:r>
            <a:endParaRPr lang="en-GB" dirty="0"/>
          </a:p>
        </p:txBody>
      </p:sp>
      <p:sp>
        <p:nvSpPr>
          <p:cNvPr id="25" name="Text Placeholder 11">
            <a:extLst>
              <a:ext uri="{FF2B5EF4-FFF2-40B4-BE49-F238E27FC236}">
                <a16:creationId xmlns:a16="http://schemas.microsoft.com/office/drawing/2014/main" id="{BB438C97-5166-D0D0-91A9-D5132A704E7B}"/>
              </a:ext>
            </a:extLst>
          </p:cNvPr>
          <p:cNvSpPr>
            <a:spLocks noGrp="1"/>
          </p:cNvSpPr>
          <p:nvPr>
            <p:ph type="body" sz="quarter" idx="37" hasCustomPrompt="1"/>
          </p:nvPr>
        </p:nvSpPr>
        <p:spPr>
          <a:xfrm>
            <a:off x="8768294" y="3145368"/>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dirty="0"/>
              <a:t>Insert Heading</a:t>
            </a:r>
            <a:endParaRPr lang="en-GB" dirty="0"/>
          </a:p>
        </p:txBody>
      </p:sp>
      <p:sp>
        <p:nvSpPr>
          <p:cNvPr id="26" name="Text Placeholder 11">
            <a:extLst>
              <a:ext uri="{FF2B5EF4-FFF2-40B4-BE49-F238E27FC236}">
                <a16:creationId xmlns:a16="http://schemas.microsoft.com/office/drawing/2014/main" id="{106BC8EE-0D99-B1BA-D5DC-DD745D77C20D}"/>
              </a:ext>
            </a:extLst>
          </p:cNvPr>
          <p:cNvSpPr>
            <a:spLocks noGrp="1"/>
          </p:cNvSpPr>
          <p:nvPr>
            <p:ph type="body" sz="quarter" idx="38" hasCustomPrompt="1"/>
          </p:nvPr>
        </p:nvSpPr>
        <p:spPr>
          <a:xfrm>
            <a:off x="8768294" y="3455334"/>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9" name="Text Placeholder 7">
            <a:extLst>
              <a:ext uri="{FF2B5EF4-FFF2-40B4-BE49-F238E27FC236}">
                <a16:creationId xmlns:a16="http://schemas.microsoft.com/office/drawing/2014/main" id="{FAC7739C-3175-F4CE-9846-8E401CC9F730}"/>
              </a:ext>
            </a:extLst>
          </p:cNvPr>
          <p:cNvSpPr>
            <a:spLocks noGrp="1"/>
          </p:cNvSpPr>
          <p:nvPr>
            <p:ph type="body" sz="quarter" idx="39" hasCustomPrompt="1"/>
          </p:nvPr>
        </p:nvSpPr>
        <p:spPr>
          <a:xfrm>
            <a:off x="4133427" y="3032774"/>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dirty="0"/>
              <a:t>03</a:t>
            </a:r>
          </a:p>
        </p:txBody>
      </p:sp>
      <p:sp>
        <p:nvSpPr>
          <p:cNvPr id="33" name="Text Placeholder 7">
            <a:extLst>
              <a:ext uri="{FF2B5EF4-FFF2-40B4-BE49-F238E27FC236}">
                <a16:creationId xmlns:a16="http://schemas.microsoft.com/office/drawing/2014/main" id="{10CD6ECF-6757-1280-EA64-C463D347F3B6}"/>
              </a:ext>
            </a:extLst>
          </p:cNvPr>
          <p:cNvSpPr>
            <a:spLocks noGrp="1"/>
          </p:cNvSpPr>
          <p:nvPr>
            <p:ph type="body" sz="quarter" idx="40" hasCustomPrompt="1"/>
          </p:nvPr>
        </p:nvSpPr>
        <p:spPr>
          <a:xfrm>
            <a:off x="8090892" y="3029475"/>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dirty="0"/>
              <a:t>04</a:t>
            </a:r>
          </a:p>
        </p:txBody>
      </p:sp>
      <p:pic>
        <p:nvPicPr>
          <p:cNvPr id="2" name="Picture 1" descr="Logo&#10;&#10;Description automatically generated">
            <a:extLst>
              <a:ext uri="{FF2B5EF4-FFF2-40B4-BE49-F238E27FC236}">
                <a16:creationId xmlns:a16="http://schemas.microsoft.com/office/drawing/2014/main" id="{08C35922-DB58-7397-4CCE-4AEC76EF5543}"/>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6" name="Footer Placeholder 4">
            <a:extLst>
              <a:ext uri="{FF2B5EF4-FFF2-40B4-BE49-F238E27FC236}">
                <a16:creationId xmlns:a16="http://schemas.microsoft.com/office/drawing/2014/main" id="{392BCE9C-4DE0-6003-09C3-68DFCEBA67A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599B10B5-F466-4368-9152-132DF5AA1AA3}"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8" name="Graphic 7">
            <a:extLst>
              <a:ext uri="{FF2B5EF4-FFF2-40B4-BE49-F238E27FC236}">
                <a16:creationId xmlns:a16="http://schemas.microsoft.com/office/drawing/2014/main" id="{BB09F6A2-415B-7C3F-D9EA-62AC9521F8C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DB456711-C174-FBA2-6EAD-13CE29DC8D2E}"/>
              </a:ext>
            </a:extLst>
          </p:cNvPr>
          <p:cNvSpPr>
            <a:spLocks noGrp="1"/>
          </p:cNvSpPr>
          <p:nvPr>
            <p:ph type="sldNum" sz="quarter" idx="41"/>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408247950"/>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ree content aurora">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1" y="0"/>
            <a:ext cx="3741139" cy="6858000"/>
          </a:xfrm>
          <a:prstGeom prst="roundRect">
            <a:avLst>
              <a:gd name="adj" fmla="val 0"/>
            </a:avLst>
          </a:prstGeom>
          <a:gradFill flip="none" rotWithShape="1">
            <a:gsLst>
              <a:gs pos="99000">
                <a:schemeClr val="accent6"/>
              </a:gs>
              <a:gs pos="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18" name="Title 4">
            <a:extLst>
              <a:ext uri="{FF2B5EF4-FFF2-40B4-BE49-F238E27FC236}">
                <a16:creationId xmlns:a16="http://schemas.microsoft.com/office/drawing/2014/main" id="{AFAA33E7-AC2A-E048-A128-C3BEF47347D9}"/>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19" name="Text Placeholder 6">
            <a:extLst>
              <a:ext uri="{FF2B5EF4-FFF2-40B4-BE49-F238E27FC236}">
                <a16:creationId xmlns:a16="http://schemas.microsoft.com/office/drawing/2014/main" id="{8CB3347E-4DCC-624E-A84A-7635AAF689E7}"/>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20" name="Text Placeholder 6">
            <a:extLst>
              <a:ext uri="{FF2B5EF4-FFF2-40B4-BE49-F238E27FC236}">
                <a16:creationId xmlns:a16="http://schemas.microsoft.com/office/drawing/2014/main" id="{C1B3B1FB-634F-0746-AFE8-B49DE6B9C0A6}"/>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1" name="Text Placeholder 6">
            <a:extLst>
              <a:ext uri="{FF2B5EF4-FFF2-40B4-BE49-F238E27FC236}">
                <a16:creationId xmlns:a16="http://schemas.microsoft.com/office/drawing/2014/main" id="{3D151157-C7B7-4642-B847-70EA5D469FB1}"/>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2" name="Text Placeholder 6">
            <a:extLst>
              <a:ext uri="{FF2B5EF4-FFF2-40B4-BE49-F238E27FC236}">
                <a16:creationId xmlns:a16="http://schemas.microsoft.com/office/drawing/2014/main" id="{DF1AD024-68FC-E24F-A85C-55A7CB51CE60}"/>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3" name="Text Placeholder 6">
            <a:extLst>
              <a:ext uri="{FF2B5EF4-FFF2-40B4-BE49-F238E27FC236}">
                <a16:creationId xmlns:a16="http://schemas.microsoft.com/office/drawing/2014/main" id="{35A02433-55C8-4C40-9C4C-683BC12655AF}"/>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4" name="Text Placeholder 6">
            <a:extLst>
              <a:ext uri="{FF2B5EF4-FFF2-40B4-BE49-F238E27FC236}">
                <a16:creationId xmlns:a16="http://schemas.microsoft.com/office/drawing/2014/main" id="{73D42715-ECF1-D146-BB3C-9C47BC4E15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5" name="Text Placeholder 6">
            <a:extLst>
              <a:ext uri="{FF2B5EF4-FFF2-40B4-BE49-F238E27FC236}">
                <a16:creationId xmlns:a16="http://schemas.microsoft.com/office/drawing/2014/main" id="{941274F2-3815-FA4E-A953-27EB8D7BC22C}"/>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6" name="Text Placeholder 6">
            <a:extLst>
              <a:ext uri="{FF2B5EF4-FFF2-40B4-BE49-F238E27FC236}">
                <a16:creationId xmlns:a16="http://schemas.microsoft.com/office/drawing/2014/main" id="{C854E8CF-D4C1-4043-8BB3-52C3401000A3}"/>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1</a:t>
            </a:r>
            <a:endParaRPr lang="en-GB" dirty="0"/>
          </a:p>
        </p:txBody>
      </p:sp>
      <p:sp>
        <p:nvSpPr>
          <p:cNvPr id="27" name="Text Placeholder 6">
            <a:extLst>
              <a:ext uri="{FF2B5EF4-FFF2-40B4-BE49-F238E27FC236}">
                <a16:creationId xmlns:a16="http://schemas.microsoft.com/office/drawing/2014/main" id="{C9ABE2C6-9D2A-1848-82E0-88ED36D02F96}"/>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2</a:t>
            </a:r>
            <a:endParaRPr lang="en-GB" dirty="0"/>
          </a:p>
        </p:txBody>
      </p:sp>
      <p:sp>
        <p:nvSpPr>
          <p:cNvPr id="28" name="Text Placeholder 6">
            <a:extLst>
              <a:ext uri="{FF2B5EF4-FFF2-40B4-BE49-F238E27FC236}">
                <a16:creationId xmlns:a16="http://schemas.microsoft.com/office/drawing/2014/main" id="{C033A841-473C-5B49-8ACB-3AAC8761985D}"/>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3</a:t>
            </a:r>
            <a:endParaRPr lang="en-GB" dirty="0"/>
          </a:p>
        </p:txBody>
      </p:sp>
      <p:sp>
        <p:nvSpPr>
          <p:cNvPr id="2" name="Footer Placeholder 4">
            <a:extLst>
              <a:ext uri="{FF2B5EF4-FFF2-40B4-BE49-F238E27FC236}">
                <a16:creationId xmlns:a16="http://schemas.microsoft.com/office/drawing/2014/main" id="{DC44F584-F8DF-4133-D15A-C6248AFEC532}"/>
              </a:ext>
            </a:extLst>
          </p:cNvPr>
          <p:cNvSpPr txBox="1">
            <a:spLocks/>
          </p:cNvSpPr>
          <p:nvPr userDrawn="1"/>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DF7AF7CF-F5CD-40E9-BB48-FCA5BADDF6B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pic>
        <p:nvPicPr>
          <p:cNvPr id="7" name="Graphic 6">
            <a:extLst>
              <a:ext uri="{FF2B5EF4-FFF2-40B4-BE49-F238E27FC236}">
                <a16:creationId xmlns:a16="http://schemas.microsoft.com/office/drawing/2014/main" id="{B163F82F-CDD7-77DD-F970-FDD5CC70E3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Slide Number Placeholder 4">
            <a:extLst>
              <a:ext uri="{FF2B5EF4-FFF2-40B4-BE49-F238E27FC236}">
                <a16:creationId xmlns:a16="http://schemas.microsoft.com/office/drawing/2014/main" id="{1D193C0D-5CA6-EFE2-7F76-318128B7A8F8}"/>
              </a:ext>
            </a:extLst>
          </p:cNvPr>
          <p:cNvSpPr>
            <a:spLocks noGrp="1"/>
          </p:cNvSpPr>
          <p:nvPr>
            <p:ph type="sldNum" sz="quarter" idx="69"/>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55657309"/>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ree content solar">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1" y="0"/>
            <a:ext cx="3741139" cy="6858000"/>
          </a:xfrm>
          <a:prstGeom prst="roundRect">
            <a:avLst>
              <a:gd name="adj" fmla="val 0"/>
            </a:avLst>
          </a:prstGeom>
          <a:gradFill flip="none" rotWithShape="1">
            <a:gsLst>
              <a:gs pos="14000">
                <a:srgbClr val="FF5800"/>
              </a:gs>
              <a:gs pos="100000">
                <a:srgbClr val="FFB314"/>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20" name="Text Placeholder 6">
            <a:extLst>
              <a:ext uri="{FF2B5EF4-FFF2-40B4-BE49-F238E27FC236}">
                <a16:creationId xmlns:a16="http://schemas.microsoft.com/office/drawing/2014/main" id="{C1B3B1FB-634F-0746-AFE8-B49DE6B9C0A6}"/>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1" name="Text Placeholder 6">
            <a:extLst>
              <a:ext uri="{FF2B5EF4-FFF2-40B4-BE49-F238E27FC236}">
                <a16:creationId xmlns:a16="http://schemas.microsoft.com/office/drawing/2014/main" id="{3D151157-C7B7-4642-B847-70EA5D469FB1}"/>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2" name="Text Placeholder 6">
            <a:extLst>
              <a:ext uri="{FF2B5EF4-FFF2-40B4-BE49-F238E27FC236}">
                <a16:creationId xmlns:a16="http://schemas.microsoft.com/office/drawing/2014/main" id="{DF1AD024-68FC-E24F-A85C-55A7CB51CE60}"/>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3" name="Text Placeholder 6">
            <a:extLst>
              <a:ext uri="{FF2B5EF4-FFF2-40B4-BE49-F238E27FC236}">
                <a16:creationId xmlns:a16="http://schemas.microsoft.com/office/drawing/2014/main" id="{35A02433-55C8-4C40-9C4C-683BC12655AF}"/>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4" name="Text Placeholder 6">
            <a:extLst>
              <a:ext uri="{FF2B5EF4-FFF2-40B4-BE49-F238E27FC236}">
                <a16:creationId xmlns:a16="http://schemas.microsoft.com/office/drawing/2014/main" id="{73D42715-ECF1-D146-BB3C-9C47BC4E15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5" name="Text Placeholder 6">
            <a:extLst>
              <a:ext uri="{FF2B5EF4-FFF2-40B4-BE49-F238E27FC236}">
                <a16:creationId xmlns:a16="http://schemas.microsoft.com/office/drawing/2014/main" id="{941274F2-3815-FA4E-A953-27EB8D7BC22C}"/>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6" name="Text Placeholder 6">
            <a:extLst>
              <a:ext uri="{FF2B5EF4-FFF2-40B4-BE49-F238E27FC236}">
                <a16:creationId xmlns:a16="http://schemas.microsoft.com/office/drawing/2014/main" id="{C854E8CF-D4C1-4043-8BB3-52C3401000A3}"/>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1</a:t>
            </a:r>
            <a:endParaRPr lang="en-GB" dirty="0"/>
          </a:p>
        </p:txBody>
      </p:sp>
      <p:sp>
        <p:nvSpPr>
          <p:cNvPr id="27" name="Text Placeholder 6">
            <a:extLst>
              <a:ext uri="{FF2B5EF4-FFF2-40B4-BE49-F238E27FC236}">
                <a16:creationId xmlns:a16="http://schemas.microsoft.com/office/drawing/2014/main" id="{C9ABE2C6-9D2A-1848-82E0-88ED36D02F96}"/>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2</a:t>
            </a:r>
            <a:endParaRPr lang="en-GB" dirty="0"/>
          </a:p>
        </p:txBody>
      </p:sp>
      <p:sp>
        <p:nvSpPr>
          <p:cNvPr id="28" name="Text Placeholder 6">
            <a:extLst>
              <a:ext uri="{FF2B5EF4-FFF2-40B4-BE49-F238E27FC236}">
                <a16:creationId xmlns:a16="http://schemas.microsoft.com/office/drawing/2014/main" id="{C033A841-473C-5B49-8ACB-3AAC8761985D}"/>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3</a:t>
            </a:r>
            <a:endParaRPr lang="en-GB" dirty="0"/>
          </a:p>
        </p:txBody>
      </p:sp>
      <p:sp>
        <p:nvSpPr>
          <p:cNvPr id="7" name="Title 4">
            <a:extLst>
              <a:ext uri="{FF2B5EF4-FFF2-40B4-BE49-F238E27FC236}">
                <a16:creationId xmlns:a16="http://schemas.microsoft.com/office/drawing/2014/main" id="{4D2C6623-B1A1-CBE6-7D56-C985C857EC6E}"/>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8" name="Text Placeholder 6">
            <a:extLst>
              <a:ext uri="{FF2B5EF4-FFF2-40B4-BE49-F238E27FC236}">
                <a16:creationId xmlns:a16="http://schemas.microsoft.com/office/drawing/2014/main" id="{F9CA7937-B3C2-A7D4-4FBD-41B8005F9AAA}"/>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2" name="Footer Placeholder 4">
            <a:extLst>
              <a:ext uri="{FF2B5EF4-FFF2-40B4-BE49-F238E27FC236}">
                <a16:creationId xmlns:a16="http://schemas.microsoft.com/office/drawing/2014/main" id="{6965CEA7-0C01-109B-B60E-AF24D38589D8}"/>
              </a:ext>
            </a:extLst>
          </p:cNvPr>
          <p:cNvSpPr txBox="1">
            <a:spLocks/>
          </p:cNvSpPr>
          <p:nvPr userDrawn="1"/>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F9FE529-593A-415C-949C-CEA75F446672}"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pic>
        <p:nvPicPr>
          <p:cNvPr id="9" name="Graphic 8">
            <a:extLst>
              <a:ext uri="{FF2B5EF4-FFF2-40B4-BE49-F238E27FC236}">
                <a16:creationId xmlns:a16="http://schemas.microsoft.com/office/drawing/2014/main" id="{7E594F56-91BF-894F-09E5-BB716D81FF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Slide Number Placeholder 4">
            <a:extLst>
              <a:ext uri="{FF2B5EF4-FFF2-40B4-BE49-F238E27FC236}">
                <a16:creationId xmlns:a16="http://schemas.microsoft.com/office/drawing/2014/main" id="{52A2818B-5524-90D8-F543-5C580903CF11}"/>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318445172"/>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Aurora 2/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0" y="0"/>
            <a:ext cx="8455369"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4">
            <a:extLst>
              <a:ext uri="{FF2B5EF4-FFF2-40B4-BE49-F238E27FC236}">
                <a16:creationId xmlns:a16="http://schemas.microsoft.com/office/drawing/2014/main" id="{ACB8EA15-52E5-1F00-9DAD-86C3E3B033A4}"/>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pic>
        <p:nvPicPr>
          <p:cNvPr id="7" name="Graphic 6">
            <a:extLst>
              <a:ext uri="{FF2B5EF4-FFF2-40B4-BE49-F238E27FC236}">
                <a16:creationId xmlns:a16="http://schemas.microsoft.com/office/drawing/2014/main" id="{31D653FF-4C82-9953-4B35-EE145BE30B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8" name="Slide Number Placeholder 7">
            <a:extLst>
              <a:ext uri="{FF2B5EF4-FFF2-40B4-BE49-F238E27FC236}">
                <a16:creationId xmlns:a16="http://schemas.microsoft.com/office/drawing/2014/main" id="{9FCDDA8C-176B-89F0-CCE7-96CDDF34F4CF}"/>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830883681"/>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olar 2/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0" y="0"/>
            <a:ext cx="8455369" cy="6858000"/>
          </a:xfrm>
          <a:prstGeom prst="roundRect">
            <a:avLst>
              <a:gd name="adj" fmla="val 0"/>
            </a:avLst>
          </a:prstGeom>
          <a:gradFill flip="none" rotWithShape="1">
            <a:gsLst>
              <a:gs pos="95000">
                <a:srgbClr val="FFB314"/>
              </a:gs>
              <a:gs pos="0">
                <a:srgbClr val="FF5800"/>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4">
            <a:extLst>
              <a:ext uri="{FF2B5EF4-FFF2-40B4-BE49-F238E27FC236}">
                <a16:creationId xmlns:a16="http://schemas.microsoft.com/office/drawing/2014/main" id="{97415BBD-F76F-81BF-68BE-F2C1057C715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23739F7E-AC85-406E-B9BF-F2EFBB13921D}"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pic>
        <p:nvPicPr>
          <p:cNvPr id="9" name="Graphic 8">
            <a:extLst>
              <a:ext uri="{FF2B5EF4-FFF2-40B4-BE49-F238E27FC236}">
                <a16:creationId xmlns:a16="http://schemas.microsoft.com/office/drawing/2014/main" id="{DA1F4734-E3A6-8C9A-D6C3-CA722AD39B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7" name="Slide Number Placeholder 6">
            <a:extLst>
              <a:ext uri="{FF2B5EF4-FFF2-40B4-BE49-F238E27FC236}">
                <a16:creationId xmlns:a16="http://schemas.microsoft.com/office/drawing/2014/main" id="{5A914381-0B6E-C491-9C78-9C0EC42D086B}"/>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137617907"/>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White 2/3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8" name="Title Placeholder 1">
            <a:extLst>
              <a:ext uri="{FF2B5EF4-FFF2-40B4-BE49-F238E27FC236}">
                <a16:creationId xmlns:a16="http://schemas.microsoft.com/office/drawing/2014/main" id="{E5FA2283-3783-6918-8ABF-02F2D7F21362}"/>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9" name="Content Placeholder 20">
            <a:extLst>
              <a:ext uri="{FF2B5EF4-FFF2-40B4-BE49-F238E27FC236}">
                <a16:creationId xmlns:a16="http://schemas.microsoft.com/office/drawing/2014/main" id="{7897425C-E7C6-EF26-2267-981B3ED3528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4">
            <a:extLst>
              <a:ext uri="{FF2B5EF4-FFF2-40B4-BE49-F238E27FC236}">
                <a16:creationId xmlns:a16="http://schemas.microsoft.com/office/drawing/2014/main" id="{7CC81F2A-A74D-2987-0689-D4C64A66FE08}"/>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92AAFDBE-4E02-4C48-B692-126AD9514796}"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5" name="Graphic 4">
            <a:extLst>
              <a:ext uri="{FF2B5EF4-FFF2-40B4-BE49-F238E27FC236}">
                <a16:creationId xmlns:a16="http://schemas.microsoft.com/office/drawing/2014/main" id="{88B40CB5-1B9E-0B5A-DBAB-7970538FCFC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Slide Number Placeholder 4">
            <a:extLst>
              <a:ext uri="{FF2B5EF4-FFF2-40B4-BE49-F238E27FC236}">
                <a16:creationId xmlns:a16="http://schemas.microsoft.com/office/drawing/2014/main" id="{85F0924F-B3EE-5F82-AB51-DBDC9C83C71C}"/>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534977307"/>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Aurora 1/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8229600" y="0"/>
            <a:ext cx="3962400"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7" name="Title 4">
            <a:extLst>
              <a:ext uri="{FF2B5EF4-FFF2-40B4-BE49-F238E27FC236}">
                <a16:creationId xmlns:a16="http://schemas.microsoft.com/office/drawing/2014/main" id="{891F1277-26F4-CC9B-EB47-4D21D2A999DE}"/>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8" name="Text Placeholder 6">
            <a:extLst>
              <a:ext uri="{FF2B5EF4-FFF2-40B4-BE49-F238E27FC236}">
                <a16:creationId xmlns:a16="http://schemas.microsoft.com/office/drawing/2014/main" id="{3B33F1DB-5058-BC67-65C1-AE1D7F987547}"/>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13E1A97E-F25D-6473-432A-128EBF9CAE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A7906D41-CEA8-D301-B719-0585C7EEE0C2}"/>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sp>
        <p:nvSpPr>
          <p:cNvPr id="6" name="Slide Number Placeholder 5">
            <a:extLst>
              <a:ext uri="{FF2B5EF4-FFF2-40B4-BE49-F238E27FC236}">
                <a16:creationId xmlns:a16="http://schemas.microsoft.com/office/drawing/2014/main" id="{B4CD0141-F9F2-39FE-66F5-06EEB4FC8BBE}"/>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4081521105"/>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olar 1/3 Vertical R with photo">
    <p:bg bwMode="ltGray">
      <p:bgPr>
        <a:solidFill>
          <a:schemeClr val="tx1"/>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FC6B96B9-71B5-B536-42AA-693AE6BE70B3}"/>
              </a:ext>
            </a:extLst>
          </p:cNvPr>
          <p:cNvSpPr/>
          <p:nvPr userDrawn="1"/>
        </p:nvSpPr>
        <p:spPr>
          <a:xfrm>
            <a:off x="8229600" y="0"/>
            <a:ext cx="3962399" cy="6858000"/>
          </a:xfrm>
          <a:prstGeom prst="roundRect">
            <a:avLst>
              <a:gd name="adj" fmla="val 0"/>
            </a:avLst>
          </a:prstGeom>
          <a:gradFill flip="none" rotWithShape="1">
            <a:gsLst>
              <a:gs pos="100000">
                <a:srgbClr val="FFB314"/>
              </a:gs>
              <a:gs pos="3000">
                <a:srgbClr val="FF5800"/>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6" name="Title 4">
            <a:extLst>
              <a:ext uri="{FF2B5EF4-FFF2-40B4-BE49-F238E27FC236}">
                <a16:creationId xmlns:a16="http://schemas.microsoft.com/office/drawing/2014/main" id="{90BABBC4-3489-D976-6E61-F322903E7954}"/>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9" name="Text Placeholder 6">
            <a:extLst>
              <a:ext uri="{FF2B5EF4-FFF2-40B4-BE49-F238E27FC236}">
                <a16:creationId xmlns:a16="http://schemas.microsoft.com/office/drawing/2014/main" id="{3E4C09AA-B7F9-4D66-7B42-9DC887E3CE44}"/>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763CDA8A-8AC0-3419-02C9-3D1338E7E86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Footer Placeholder 4">
            <a:extLst>
              <a:ext uri="{FF2B5EF4-FFF2-40B4-BE49-F238E27FC236}">
                <a16:creationId xmlns:a16="http://schemas.microsoft.com/office/drawing/2014/main" id="{2DC4F4D6-4F06-CF42-5692-77B64E8D9DCF}"/>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sp>
        <p:nvSpPr>
          <p:cNvPr id="7" name="Slide Number Placeholder 6">
            <a:extLst>
              <a:ext uri="{FF2B5EF4-FFF2-40B4-BE49-F238E27FC236}">
                <a16:creationId xmlns:a16="http://schemas.microsoft.com/office/drawing/2014/main" id="{8A7B7D57-36B6-5637-4C1E-1042F2E09087}"/>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075113045"/>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Five content aurora">
    <p:bg bwMode="ltGray">
      <p:bgPr>
        <a:gradFill flip="none" rotWithShape="1">
          <a:gsLst>
            <a:gs pos="100000">
              <a:schemeClr val="tx2"/>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8730EC-DD51-B99C-842B-EFFBD0F67082}"/>
              </a:ext>
            </a:extLst>
          </p:cNvPr>
          <p:cNvSpPr/>
          <p:nvPr/>
        </p:nvSpPr>
        <p:spPr>
          <a:xfrm>
            <a:off x="1" y="0"/>
            <a:ext cx="7180735" cy="6858000"/>
          </a:xfrm>
          <a:prstGeom prst="rect">
            <a:avLst/>
          </a:prstGeom>
          <a:gradFill flip="none" rotWithShape="1">
            <a:gsLst>
              <a:gs pos="100000">
                <a:schemeClr val="tx2">
                  <a:lumMod val="0"/>
                  <a:alpha val="0"/>
                </a:schemeClr>
              </a:gs>
              <a:gs pos="0">
                <a:schemeClr val="accent1">
                  <a:lumMod val="0"/>
                  <a:alpha val="8000"/>
                </a:schemeClr>
              </a:gs>
            </a:gsLst>
            <a:lin ang="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dirty="0"/>
          </a:p>
        </p:txBody>
      </p:sp>
      <p:pic>
        <p:nvPicPr>
          <p:cNvPr id="18" name="Picture 17" descr="A picture containing icon&#10;&#10;Description automatically generated">
            <a:extLst>
              <a:ext uri="{FF2B5EF4-FFF2-40B4-BE49-F238E27FC236}">
                <a16:creationId xmlns:a16="http://schemas.microsoft.com/office/drawing/2014/main" id="{64C3455E-1EFC-A442-358F-8FE75BAFB074}"/>
              </a:ext>
            </a:extLst>
          </p:cNvPr>
          <p:cNvPicPr>
            <a:picLocks noChangeAspect="1"/>
          </p:cNvPicPr>
          <p:nvPr/>
        </p:nvPicPr>
        <p:blipFill>
          <a:blip r:embed="rId2"/>
          <a:stretch>
            <a:fillRect/>
          </a:stretch>
        </p:blipFill>
        <p:spPr>
          <a:xfrm>
            <a:off x="0" y="127974"/>
            <a:ext cx="12192000" cy="2199861"/>
          </a:xfrm>
          <a:prstGeom prst="rect">
            <a:avLst/>
          </a:prstGeom>
        </p:spPr>
      </p:pic>
      <p:pic>
        <p:nvPicPr>
          <p:cNvPr id="20" name="Picture 19" descr="A picture containing device&#10;&#10;Description automatically generated">
            <a:extLst>
              <a:ext uri="{FF2B5EF4-FFF2-40B4-BE49-F238E27FC236}">
                <a16:creationId xmlns:a16="http://schemas.microsoft.com/office/drawing/2014/main" id="{3D437056-B5AC-4147-6F6D-1181C074640D}"/>
              </a:ext>
            </a:extLst>
          </p:cNvPr>
          <p:cNvPicPr>
            <a:picLocks noChangeAspect="1"/>
          </p:cNvPicPr>
          <p:nvPr/>
        </p:nvPicPr>
        <p:blipFill>
          <a:blip r:embed="rId3"/>
          <a:stretch>
            <a:fillRect/>
          </a:stretch>
        </p:blipFill>
        <p:spPr>
          <a:xfrm>
            <a:off x="0" y="632621"/>
            <a:ext cx="12192000" cy="1537252"/>
          </a:xfrm>
          <a:prstGeom prst="rect">
            <a:avLst/>
          </a:prstGeom>
        </p:spPr>
      </p:pic>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67783" y="2077065"/>
            <a:ext cx="11191329"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a:t>Contents</a:t>
            </a:r>
            <a:endParaRPr lang="en-ZA"/>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67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4226675"/>
            <a:ext cx="2115353"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4226675"/>
            <a:ext cx="2108785"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4226675"/>
            <a:ext cx="2102217"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4226675"/>
            <a:ext cx="2102219"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4226675"/>
            <a:ext cx="2102220"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1" name="Text Placeholder 7">
            <a:extLst>
              <a:ext uri="{FF2B5EF4-FFF2-40B4-BE49-F238E27FC236}">
                <a16:creationId xmlns:a16="http://schemas.microsoft.com/office/drawing/2014/main" id="{74B1F28E-6795-78DB-A045-E2E347D9899C}"/>
              </a:ext>
            </a:extLst>
          </p:cNvPr>
          <p:cNvSpPr>
            <a:spLocks noGrp="1"/>
          </p:cNvSpPr>
          <p:nvPr>
            <p:ph type="body" sz="quarter" idx="20" hasCustomPrompt="1"/>
          </p:nvPr>
        </p:nvSpPr>
        <p:spPr>
          <a:xfrm>
            <a:off x="2771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32" name="Text Placeholder 7">
            <a:extLst>
              <a:ext uri="{FF2B5EF4-FFF2-40B4-BE49-F238E27FC236}">
                <a16:creationId xmlns:a16="http://schemas.microsoft.com/office/drawing/2014/main" id="{E1C44F5D-FB9F-EB95-0B4A-BE0D77BECE45}"/>
              </a:ext>
            </a:extLst>
          </p:cNvPr>
          <p:cNvSpPr>
            <a:spLocks noGrp="1"/>
          </p:cNvSpPr>
          <p:nvPr>
            <p:ph type="body" sz="quarter" idx="21" hasCustomPrompt="1"/>
          </p:nvPr>
        </p:nvSpPr>
        <p:spPr>
          <a:xfrm>
            <a:off x="5037014"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33" name="Text Placeholder 7">
            <a:extLst>
              <a:ext uri="{FF2B5EF4-FFF2-40B4-BE49-F238E27FC236}">
                <a16:creationId xmlns:a16="http://schemas.microsoft.com/office/drawing/2014/main" id="{DE5E256D-3E41-D488-251F-B196C454B1C3}"/>
              </a:ext>
            </a:extLst>
          </p:cNvPr>
          <p:cNvSpPr>
            <a:spLocks noGrp="1"/>
          </p:cNvSpPr>
          <p:nvPr>
            <p:ph type="body" sz="quarter" idx="22" hasCustomPrompt="1"/>
          </p:nvPr>
        </p:nvSpPr>
        <p:spPr>
          <a:xfrm>
            <a:off x="7298962"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34" name="Text Placeholder 7">
            <a:extLst>
              <a:ext uri="{FF2B5EF4-FFF2-40B4-BE49-F238E27FC236}">
                <a16:creationId xmlns:a16="http://schemas.microsoft.com/office/drawing/2014/main" id="{4A599352-4552-0564-9355-1A48F0E32E48}"/>
              </a:ext>
            </a:extLst>
          </p:cNvPr>
          <p:cNvSpPr>
            <a:spLocks noGrp="1"/>
          </p:cNvSpPr>
          <p:nvPr>
            <p:ph type="body" sz="quarter" idx="23" hasCustomPrompt="1"/>
          </p:nvPr>
        </p:nvSpPr>
        <p:spPr>
          <a:xfrm>
            <a:off x="9560910"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pic>
        <p:nvPicPr>
          <p:cNvPr id="2" name="Picture 1" descr="Logo&#10;&#10;Description automatically generated">
            <a:extLst>
              <a:ext uri="{FF2B5EF4-FFF2-40B4-BE49-F238E27FC236}">
                <a16:creationId xmlns:a16="http://schemas.microsoft.com/office/drawing/2014/main" id="{F2CBFBCF-1058-BD06-B7E2-2E55A48B9FE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16209F34-530D-CDE1-CD15-A8698D02FA57}"/>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AE3E3E96-677A-4793-9C45-E4476EB1D088}"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9" name="Graphic 8">
            <a:extLst>
              <a:ext uri="{FF2B5EF4-FFF2-40B4-BE49-F238E27FC236}">
                <a16:creationId xmlns:a16="http://schemas.microsoft.com/office/drawing/2014/main" id="{11B0E837-3024-07AB-C0E4-75AE372AF1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9F2C0613-20A2-1FF0-CBA7-8F48B4CBF196}"/>
              </a:ext>
            </a:extLst>
          </p:cNvPr>
          <p:cNvSpPr>
            <a:spLocks noGrp="1"/>
          </p:cNvSpPr>
          <p:nvPr>
            <p:ph type="sldNum" sz="quarter" idx="24"/>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938030603"/>
      </p:ext>
    </p:extLst>
  </p:cSld>
  <p:clrMapOvr>
    <a:overrideClrMapping bg1="lt1" tx1="dk1" bg2="lt2" tx2="dk2" accent1="accent1" accent2="accent2" accent3="accent3" accent4="accent4" accent5="accent5" accent6="accent6" hlink="hlink" folHlink="folHlink"/>
  </p:clrMapOvr>
  <p:hf hdr="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6" name="Title 4">
            <a:extLst>
              <a:ext uri="{FF2B5EF4-FFF2-40B4-BE49-F238E27FC236}">
                <a16:creationId xmlns:a16="http://schemas.microsoft.com/office/drawing/2014/main" id="{48C89493-E0C4-2A21-1144-6E48D6AAA7F1}"/>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bg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9" name="Text Placeholder 6">
            <a:extLst>
              <a:ext uri="{FF2B5EF4-FFF2-40B4-BE49-F238E27FC236}">
                <a16:creationId xmlns:a16="http://schemas.microsoft.com/office/drawing/2014/main" id="{CF78B3F8-E34A-04D6-F441-B49D850C41D6}"/>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70C4878B-F6C2-B27A-A785-95D1E41189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Footer Placeholder 4">
            <a:extLst>
              <a:ext uri="{FF2B5EF4-FFF2-40B4-BE49-F238E27FC236}">
                <a16:creationId xmlns:a16="http://schemas.microsoft.com/office/drawing/2014/main" id="{B0C188E1-CD1E-8CD5-858D-1CFD843ADDCC}"/>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sp>
        <p:nvSpPr>
          <p:cNvPr id="7" name="Footer Placeholder 4">
            <a:extLst>
              <a:ext uri="{FF2B5EF4-FFF2-40B4-BE49-F238E27FC236}">
                <a16:creationId xmlns:a16="http://schemas.microsoft.com/office/drawing/2014/main" id="{7698C791-1943-05BB-1FF0-75744C39D24D}"/>
              </a:ext>
            </a:extLst>
          </p:cNvPr>
          <p:cNvSpPr txBox="1">
            <a:spLocks/>
          </p:cNvSpPr>
          <p:nvPr userDrawn="1"/>
        </p:nvSpPr>
        <p:spPr>
          <a:xfrm>
            <a:off x="4191000" y="65107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&lt;Confidential&gt; &lt;Confidential&gt;</a:t>
            </a:r>
          </a:p>
        </p:txBody>
      </p:sp>
      <p:sp>
        <p:nvSpPr>
          <p:cNvPr id="5" name="Slide Number Placeholder 4">
            <a:extLst>
              <a:ext uri="{FF2B5EF4-FFF2-40B4-BE49-F238E27FC236}">
                <a16:creationId xmlns:a16="http://schemas.microsoft.com/office/drawing/2014/main" id="{0E56167B-B274-4DFD-2FE2-21E0349D2685}"/>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581211058"/>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Aurora 1/2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5791200" y="0"/>
            <a:ext cx="6400800"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dirty="0"/>
              <a:t>Click to edit Master </a:t>
            </a:r>
            <a:br>
              <a:rPr lang="en-GB" dirty="0"/>
            </a:br>
            <a:r>
              <a:rPr lang="en-GB" dirty="0"/>
              <a:t>title style</a:t>
            </a:r>
            <a:endParaRPr lang="en-US" dirty="0"/>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Graphic 2">
            <a:extLst>
              <a:ext uri="{FF2B5EF4-FFF2-40B4-BE49-F238E27FC236}">
                <a16:creationId xmlns:a16="http://schemas.microsoft.com/office/drawing/2014/main" id="{1013C657-D3A3-7731-94BE-B0E43928BF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7" name="Footer Placeholder 4">
            <a:extLst>
              <a:ext uri="{FF2B5EF4-FFF2-40B4-BE49-F238E27FC236}">
                <a16:creationId xmlns:a16="http://schemas.microsoft.com/office/drawing/2014/main" id="{D2607E28-0693-319C-CB49-E6DEE86025BD}"/>
              </a:ext>
            </a:extLst>
          </p:cNvPr>
          <p:cNvSpPr txBox="1">
            <a:spLocks/>
          </p:cNvSpPr>
          <p:nvPr userDrawn="1"/>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sp>
        <p:nvSpPr>
          <p:cNvPr id="8" name="Slide Number Placeholder 7">
            <a:extLst>
              <a:ext uri="{FF2B5EF4-FFF2-40B4-BE49-F238E27FC236}">
                <a16:creationId xmlns:a16="http://schemas.microsoft.com/office/drawing/2014/main" id="{65A5983F-606A-CE8B-40C9-C2538CE7E282}"/>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67872809"/>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olar 1/2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5791200" y="0"/>
            <a:ext cx="6400800" cy="6858000"/>
          </a:xfrm>
          <a:prstGeom prst="roundRect">
            <a:avLst>
              <a:gd name="adj" fmla="val 0"/>
            </a:avLst>
          </a:prstGeom>
          <a:gradFill flip="none" rotWithShape="1">
            <a:gsLst>
              <a:gs pos="100000">
                <a:srgbClr val="FFB314"/>
              </a:gs>
              <a:gs pos="5000">
                <a:schemeClr val="bg2"/>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9" name="Title Placeholder 1">
            <a:extLst>
              <a:ext uri="{FF2B5EF4-FFF2-40B4-BE49-F238E27FC236}">
                <a16:creationId xmlns:a16="http://schemas.microsoft.com/office/drawing/2014/main" id="{514597B1-FFFF-8847-2359-01B82ED35668}"/>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dirty="0"/>
              <a:t>Click to edit Master </a:t>
            </a:r>
            <a:br>
              <a:rPr lang="en-GB" dirty="0"/>
            </a:br>
            <a:r>
              <a:rPr lang="en-GB" dirty="0"/>
              <a:t>title style</a:t>
            </a:r>
            <a:endParaRPr lang="en-US" dirty="0"/>
          </a:p>
        </p:txBody>
      </p:sp>
      <p:sp>
        <p:nvSpPr>
          <p:cNvPr id="11" name="Content Placeholder 20">
            <a:extLst>
              <a:ext uri="{FF2B5EF4-FFF2-40B4-BE49-F238E27FC236}">
                <a16:creationId xmlns:a16="http://schemas.microsoft.com/office/drawing/2014/main" id="{CB555E74-8201-C10D-0D6F-5D53C85E9874}"/>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Graphic 2">
            <a:extLst>
              <a:ext uri="{FF2B5EF4-FFF2-40B4-BE49-F238E27FC236}">
                <a16:creationId xmlns:a16="http://schemas.microsoft.com/office/drawing/2014/main" id="{AAD7D7AA-85D5-50E9-A12C-ADF713F603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6" name="Footer Placeholder 4">
            <a:extLst>
              <a:ext uri="{FF2B5EF4-FFF2-40B4-BE49-F238E27FC236}">
                <a16:creationId xmlns:a16="http://schemas.microsoft.com/office/drawing/2014/main" id="{76BBB8B3-729C-5F44-B107-EDCB334C1335}"/>
              </a:ext>
            </a:extLst>
          </p:cNvPr>
          <p:cNvSpPr txBox="1">
            <a:spLocks/>
          </p:cNvSpPr>
          <p:nvPr userDrawn="1"/>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sp>
        <p:nvSpPr>
          <p:cNvPr id="5" name="Slide Number Placeholder 4">
            <a:extLst>
              <a:ext uri="{FF2B5EF4-FFF2-40B4-BE49-F238E27FC236}">
                <a16:creationId xmlns:a16="http://schemas.microsoft.com/office/drawing/2014/main" id="{A64067AC-3632-B016-221B-A1EDC6DFDDAE}"/>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678444242"/>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8" name="Title Placeholder 1">
            <a:extLst>
              <a:ext uri="{FF2B5EF4-FFF2-40B4-BE49-F238E27FC236}">
                <a16:creationId xmlns:a16="http://schemas.microsoft.com/office/drawing/2014/main" id="{08B33E6B-2365-80ED-C0C4-B2FE131BD5E7}"/>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GB" dirty="0"/>
              <a:t>Click to edit Master </a:t>
            </a:r>
            <a:br>
              <a:rPr lang="en-GB" dirty="0"/>
            </a:br>
            <a:r>
              <a:rPr lang="en-GB" dirty="0"/>
              <a:t>title style</a:t>
            </a:r>
            <a:endParaRPr lang="en-US" dirty="0"/>
          </a:p>
        </p:txBody>
      </p:sp>
      <p:sp>
        <p:nvSpPr>
          <p:cNvPr id="9" name="Content Placeholder 20">
            <a:extLst>
              <a:ext uri="{FF2B5EF4-FFF2-40B4-BE49-F238E27FC236}">
                <a16:creationId xmlns:a16="http://schemas.microsoft.com/office/drawing/2014/main" id="{1E0CF8C2-FFF2-E18F-A12A-5C08DE5932E1}"/>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Graphic 2">
            <a:extLst>
              <a:ext uri="{FF2B5EF4-FFF2-40B4-BE49-F238E27FC236}">
                <a16:creationId xmlns:a16="http://schemas.microsoft.com/office/drawing/2014/main" id="{AE286645-F2C5-42F7-1710-136ABCA646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214029F7-460C-7693-0A6B-ADDFDEA43AAF}"/>
              </a:ext>
            </a:extLst>
          </p:cNvPr>
          <p:cNvSpPr txBox="1">
            <a:spLocks/>
          </p:cNvSpPr>
          <p:nvPr userDrawn="1"/>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sp>
        <p:nvSpPr>
          <p:cNvPr id="6" name="Slide Number Placeholder 4">
            <a:extLst>
              <a:ext uri="{FF2B5EF4-FFF2-40B4-BE49-F238E27FC236}">
                <a16:creationId xmlns:a16="http://schemas.microsoft.com/office/drawing/2014/main" id="{AB93EA93-8BEB-2BF8-34FB-FAD7B11C2CCD}"/>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848081635"/>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bg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C0F1608-8C29-59FD-2083-7DA7A20953A8}"/>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2" name="Slide Number Placeholder 4">
            <a:extLst>
              <a:ext uri="{FF2B5EF4-FFF2-40B4-BE49-F238E27FC236}">
                <a16:creationId xmlns:a16="http://schemas.microsoft.com/office/drawing/2014/main" id="{CEEF9F7B-597F-004F-692F-C93F9556DF31}"/>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8337081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hart slide">
    <p:bg bwMode="ltGray">
      <p:bgPr>
        <a:solidFill>
          <a:schemeClr val="bg1"/>
        </a:solidFill>
        <a:effectLst/>
      </p:bgPr>
    </p:bg>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20BBE11B-F081-29AE-A18F-EFE2A4352179}"/>
              </a:ext>
            </a:extLst>
          </p:cNvPr>
          <p:cNvSpPr>
            <a:spLocks noGrp="1"/>
          </p:cNvSpPr>
          <p:nvPr>
            <p:ph type="body" sz="quarter" idx="12" hasCustomPrompt="1"/>
          </p:nvPr>
        </p:nvSpPr>
        <p:spPr>
          <a:xfrm>
            <a:off x="457012" y="1586363"/>
            <a:ext cx="11201588" cy="381000"/>
          </a:xfrm>
          <a:prstGeom prst="rect">
            <a:avLst/>
          </a:prstGeom>
        </p:spPr>
        <p:txBody>
          <a:bodyPr/>
          <a:lstStyle>
            <a:lvl1pPr algn="ctr">
              <a:lnSpc>
                <a:spcPct val="100000"/>
              </a:lnSpc>
              <a:spcBef>
                <a:spcPts val="0"/>
              </a:spcBef>
              <a:spcAft>
                <a:spcPts val="0"/>
              </a:spcAft>
              <a:defRPr sz="1867" b="1" i="0">
                <a:solidFill>
                  <a:schemeClr val="tx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ltLang="ja-JP" dirty="0"/>
              <a:t>Chart title</a:t>
            </a:r>
          </a:p>
        </p:txBody>
      </p:sp>
      <p:sp>
        <p:nvSpPr>
          <p:cNvPr id="5" name="Title Placeholder 1">
            <a:extLst>
              <a:ext uri="{FF2B5EF4-FFF2-40B4-BE49-F238E27FC236}">
                <a16:creationId xmlns:a16="http://schemas.microsoft.com/office/drawing/2014/main" id="{B993E35D-6623-69CE-8CA1-55F2039F2B2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Content Placeholder 20">
            <a:extLst>
              <a:ext uri="{FF2B5EF4-FFF2-40B4-BE49-F238E27FC236}">
                <a16:creationId xmlns:a16="http://schemas.microsoft.com/office/drawing/2014/main" id="{257D134A-1BB6-0635-B3CB-F98D0BFE8EE5}"/>
              </a:ext>
            </a:extLst>
          </p:cNvPr>
          <p:cNvSpPr>
            <a:spLocks noGrp="1"/>
          </p:cNvSpPr>
          <p:nvPr>
            <p:ph sz="quarter" idx="10"/>
          </p:nvPr>
        </p:nvSpPr>
        <p:spPr>
          <a:xfrm>
            <a:off x="457200" y="2108834"/>
            <a:ext cx="11201588" cy="4063366"/>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4">
            <a:extLst>
              <a:ext uri="{FF2B5EF4-FFF2-40B4-BE49-F238E27FC236}">
                <a16:creationId xmlns:a16="http://schemas.microsoft.com/office/drawing/2014/main" id="{80B8D972-FACB-673D-846C-CE6173F0D0BA}"/>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234481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ntent">
    <p:bg bwMode="ltGray">
      <p:bgPr>
        <a:solidFill>
          <a:schemeClr val="bg1"/>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1" y="1598456"/>
            <a:ext cx="5486399"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1">
            <a:extLst>
              <a:ext uri="{FF2B5EF4-FFF2-40B4-BE49-F238E27FC236}">
                <a16:creationId xmlns:a16="http://schemas.microsoft.com/office/drawing/2014/main" id="{C10672FB-FE69-1CCA-A1F1-FF4A9F3917C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7" name="Content Placeholder 20">
            <a:extLst>
              <a:ext uri="{FF2B5EF4-FFF2-40B4-BE49-F238E27FC236}">
                <a16:creationId xmlns:a16="http://schemas.microsoft.com/office/drawing/2014/main" id="{0809630D-F471-4BBB-6E9E-088BC38D5B99}"/>
              </a:ext>
            </a:extLst>
          </p:cNvPr>
          <p:cNvSpPr>
            <a:spLocks noGrp="1"/>
          </p:cNvSpPr>
          <p:nvPr>
            <p:ph sz="quarter" idx="11"/>
          </p:nvPr>
        </p:nvSpPr>
        <p:spPr>
          <a:xfrm>
            <a:off x="6170139" y="1598456"/>
            <a:ext cx="5486400"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4">
            <a:extLst>
              <a:ext uri="{FF2B5EF4-FFF2-40B4-BE49-F238E27FC236}">
                <a16:creationId xmlns:a16="http://schemas.microsoft.com/office/drawing/2014/main" id="{B886C5D2-F911-9521-C614-92204D8DEE99}"/>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7596549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urora Banner Three Content">
    <p:bg bwMode="ltGray">
      <p:bgPr>
        <a:solidFill>
          <a:schemeClr val="bg1"/>
        </a:solidFill>
        <a:effectLst/>
      </p:bgPr>
    </p:bg>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AB483A01-7E57-CFAC-1C71-404801E226DC}"/>
              </a:ext>
            </a:extLst>
          </p:cNvPr>
          <p:cNvSpPr/>
          <p:nvPr userDrawn="1"/>
        </p:nvSpPr>
        <p:spPr>
          <a:xfrm>
            <a:off x="8191108"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4" name="Oval 23">
            <a:extLst>
              <a:ext uri="{FF2B5EF4-FFF2-40B4-BE49-F238E27FC236}">
                <a16:creationId xmlns:a16="http://schemas.microsoft.com/office/drawing/2014/main" id="{FA659CED-376E-71E9-2699-6AAC99DCD34B}"/>
              </a:ext>
            </a:extLst>
          </p:cNvPr>
          <p:cNvSpPr/>
          <p:nvPr userDrawn="1"/>
        </p:nvSpPr>
        <p:spPr>
          <a:xfrm>
            <a:off x="446184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3" name="Oval 22">
            <a:extLst>
              <a:ext uri="{FF2B5EF4-FFF2-40B4-BE49-F238E27FC236}">
                <a16:creationId xmlns:a16="http://schemas.microsoft.com/office/drawing/2014/main" id="{6CDE9A2C-1854-B75C-6F67-39DB3DDCDE99}"/>
              </a:ext>
            </a:extLst>
          </p:cNvPr>
          <p:cNvSpPr/>
          <p:nvPr userDrawn="1"/>
        </p:nvSpPr>
        <p:spPr>
          <a:xfrm>
            <a:off x="74492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584684" y="4523519"/>
            <a:ext cx="3466156"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4" name="Picture Placeholder 2">
            <a:extLst>
              <a:ext uri="{FF2B5EF4-FFF2-40B4-BE49-F238E27FC236}">
                <a16:creationId xmlns:a16="http://schemas.microsoft.com/office/drawing/2014/main" id="{78FE1146-00D9-2E9D-3C1B-2D57C747A33E}"/>
              </a:ext>
            </a:extLst>
          </p:cNvPr>
          <p:cNvSpPr>
            <a:spLocks noGrp="1"/>
          </p:cNvSpPr>
          <p:nvPr>
            <p:ph type="pic" sz="quarter" idx="12"/>
          </p:nvPr>
        </p:nvSpPr>
        <p:spPr>
          <a:xfrm>
            <a:off x="5554552" y="1331572"/>
            <a:ext cx="6104047" cy="2251096"/>
          </a:xfrm>
          <a:prstGeom prst="rect">
            <a:avLst/>
          </a:prstGeom>
        </p:spPr>
        <p:txBody>
          <a:bodyPr/>
          <a:lstStyle>
            <a:lvl1pPr>
              <a:defRPr b="0" i="0">
                <a:latin typeface="Segoe UI" panose="020B0502040204020203" pitchFamily="34" charset="0"/>
                <a:cs typeface="Segoe UI" panose="020B0502040204020203" pitchFamily="34" charset="0"/>
              </a:defRPr>
            </a:lvl1pPr>
          </a:lstStyle>
          <a:p>
            <a:r>
              <a:rPr lang="en-US"/>
              <a:t>Click icon to add picture</a:t>
            </a:r>
          </a:p>
        </p:txBody>
      </p:sp>
      <p:sp>
        <p:nvSpPr>
          <p:cNvPr id="5" name="Picture Placeholder 3">
            <a:extLst>
              <a:ext uri="{FF2B5EF4-FFF2-40B4-BE49-F238E27FC236}">
                <a16:creationId xmlns:a16="http://schemas.microsoft.com/office/drawing/2014/main" id="{8E871675-F55E-415E-D2CE-EA2C89213219}"/>
              </a:ext>
            </a:extLst>
          </p:cNvPr>
          <p:cNvSpPr>
            <a:spLocks noGrp="1"/>
          </p:cNvSpPr>
          <p:nvPr>
            <p:ph type="pic" sz="quarter" idx="68" hasCustomPrompt="1"/>
          </p:nvPr>
        </p:nvSpPr>
        <p:spPr>
          <a:xfrm>
            <a:off x="744920"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10" name="Content Placeholder 20">
            <a:extLst>
              <a:ext uri="{FF2B5EF4-FFF2-40B4-BE49-F238E27FC236}">
                <a16:creationId xmlns:a16="http://schemas.microsoft.com/office/drawing/2014/main" id="{104EBF8D-6387-AF8C-EE80-9B0DAEE9A0CC}"/>
              </a:ext>
            </a:extLst>
          </p:cNvPr>
          <p:cNvSpPr>
            <a:spLocks noGrp="1"/>
          </p:cNvSpPr>
          <p:nvPr>
            <p:ph sz="quarter" idx="69"/>
          </p:nvPr>
        </p:nvSpPr>
        <p:spPr>
          <a:xfrm>
            <a:off x="8229600" y="4523519"/>
            <a:ext cx="3305919"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A0E565E7-C8ED-23C6-D849-A8EF8B8FBE3C}"/>
              </a:ext>
            </a:extLst>
          </p:cNvPr>
          <p:cNvSpPr>
            <a:spLocks noGrp="1"/>
          </p:cNvSpPr>
          <p:nvPr>
            <p:ph sz="quarter" idx="71"/>
          </p:nvPr>
        </p:nvSpPr>
        <p:spPr>
          <a:xfrm>
            <a:off x="4487260" y="4523519"/>
            <a:ext cx="3305919"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0">
            <a:extLst>
              <a:ext uri="{FF2B5EF4-FFF2-40B4-BE49-F238E27FC236}">
                <a16:creationId xmlns:a16="http://schemas.microsoft.com/office/drawing/2014/main" id="{5678B089-C19E-5786-E658-4A3C3D7AC01A}"/>
              </a:ext>
            </a:extLst>
          </p:cNvPr>
          <p:cNvSpPr>
            <a:spLocks noGrp="1"/>
          </p:cNvSpPr>
          <p:nvPr>
            <p:ph sz="quarter" idx="73"/>
          </p:nvPr>
        </p:nvSpPr>
        <p:spPr>
          <a:xfrm>
            <a:off x="457200" y="1331571"/>
            <a:ext cx="5097352" cy="2251096"/>
          </a:xfrm>
          <a:prstGeom prst="roundRect">
            <a:avLst>
              <a:gd name="adj" fmla="val 0"/>
            </a:avLst>
          </a:prstGeom>
          <a:gradFill>
            <a:gsLst>
              <a:gs pos="100000">
                <a:srgbClr val="FF5800"/>
              </a:gs>
              <a:gs pos="0">
                <a:srgbClr val="CE0569"/>
              </a:gs>
            </a:gsLst>
            <a:lin ang="13500000" scaled="1"/>
          </a:gradFill>
        </p:spPr>
        <p:txBody>
          <a:bodyPr anchor="ctr"/>
          <a:lstStyle>
            <a:lvl1pPr marL="239178" indent="0">
              <a:tabLst/>
              <a:defRPr sz="1867" b="1" i="0">
                <a:solidFill>
                  <a:schemeClr val="bg1"/>
                </a:solidFill>
                <a:latin typeface="Segoe UI" panose="020B0502040204020203" pitchFamily="34" charset="0"/>
                <a:cs typeface="Segoe UI" panose="020B0502040204020203" pitchFamily="34" charset="0"/>
              </a:defRPr>
            </a:lvl1pPr>
            <a:lvl2pPr marL="239178" indent="0">
              <a:buNone/>
              <a:tabLst/>
              <a:defRPr sz="1867" b="1" i="0">
                <a:solidFill>
                  <a:schemeClr val="bg1"/>
                </a:solidFill>
                <a:latin typeface="Segoe UI" panose="020B0502040204020203" pitchFamily="34" charset="0"/>
                <a:cs typeface="Segoe UI" panose="020B0502040204020203" pitchFamily="34" charset="0"/>
              </a:defRPr>
            </a:lvl2pPr>
            <a:lvl3pPr>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p:txBody>
      </p:sp>
      <p:sp>
        <p:nvSpPr>
          <p:cNvPr id="20" name="Picture Placeholder 3">
            <a:extLst>
              <a:ext uri="{FF2B5EF4-FFF2-40B4-BE49-F238E27FC236}">
                <a16:creationId xmlns:a16="http://schemas.microsoft.com/office/drawing/2014/main" id="{0DB2B160-0C6D-8543-D57F-3A49B7036EDC}"/>
              </a:ext>
            </a:extLst>
          </p:cNvPr>
          <p:cNvSpPr>
            <a:spLocks noGrp="1"/>
          </p:cNvSpPr>
          <p:nvPr>
            <p:ph type="pic" sz="quarter" idx="74" hasCustomPrompt="1"/>
          </p:nvPr>
        </p:nvSpPr>
        <p:spPr>
          <a:xfrm>
            <a:off x="4473052"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22" name="Picture Placeholder 3">
            <a:extLst>
              <a:ext uri="{FF2B5EF4-FFF2-40B4-BE49-F238E27FC236}">
                <a16:creationId xmlns:a16="http://schemas.microsoft.com/office/drawing/2014/main" id="{9CDF0677-C4FE-9DCE-772C-68D97A472444}"/>
              </a:ext>
            </a:extLst>
          </p:cNvPr>
          <p:cNvSpPr>
            <a:spLocks noGrp="1"/>
          </p:cNvSpPr>
          <p:nvPr>
            <p:ph type="pic" sz="quarter" idx="75" hasCustomPrompt="1"/>
          </p:nvPr>
        </p:nvSpPr>
        <p:spPr>
          <a:xfrm>
            <a:off x="8191108"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2" name="Title Placeholder 1">
            <a:extLst>
              <a:ext uri="{FF2B5EF4-FFF2-40B4-BE49-F238E27FC236}">
                <a16:creationId xmlns:a16="http://schemas.microsoft.com/office/drawing/2014/main" id="{F59EBCC7-C215-DA6B-868F-571167DAC4FA}"/>
              </a:ext>
            </a:extLst>
          </p:cNvPr>
          <p:cNvSpPr>
            <a:spLocks noGrp="1"/>
          </p:cNvSpPr>
          <p:nvPr>
            <p:ph type="title"/>
          </p:nvPr>
        </p:nvSpPr>
        <p:spPr>
          <a:xfrm>
            <a:off x="457888" y="457200"/>
            <a:ext cx="11200711" cy="64461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Slide Number Placeholder 4">
            <a:extLst>
              <a:ext uri="{FF2B5EF4-FFF2-40B4-BE49-F238E27FC236}">
                <a16:creationId xmlns:a16="http://schemas.microsoft.com/office/drawing/2014/main" id="{D1358416-0DC9-4603-045A-FB003C0D971E}"/>
              </a:ext>
            </a:extLst>
          </p:cNvPr>
          <p:cNvSpPr>
            <a:spLocks noGrp="1"/>
          </p:cNvSpPr>
          <p:nvPr>
            <p:ph type="sldNum" sz="quarter" idx="76"/>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6139613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Aurora Four Content R">
    <p:bg bwMode="ltGray">
      <p:bgPr>
        <a:solidFill>
          <a:schemeClr val="bg1"/>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8FE1146-00D9-2E9D-3C1B-2D57C747A33E}"/>
              </a:ext>
            </a:extLst>
          </p:cNvPr>
          <p:cNvSpPr>
            <a:spLocks noGrp="1"/>
          </p:cNvSpPr>
          <p:nvPr>
            <p:ph type="pic" sz="quarter" idx="12"/>
          </p:nvPr>
        </p:nvSpPr>
        <p:spPr>
          <a:xfrm>
            <a:off x="2" y="3868252"/>
            <a:ext cx="4952997" cy="2999997"/>
          </a:xfrm>
          <a:prstGeom prst="rect">
            <a:avLst/>
          </a:prstGeom>
        </p:spPr>
        <p:txBody>
          <a:bodyPr/>
          <a:lstStyle>
            <a:lvl1pPr>
              <a:defRPr b="0" i="0">
                <a:latin typeface="Segoe UI" panose="020B0502040204020203" pitchFamily="34" charset="0"/>
                <a:cs typeface="Segoe UI" panose="020B0502040204020203" pitchFamily="34" charset="0"/>
              </a:defRPr>
            </a:lvl1pPr>
          </a:lstStyle>
          <a:p>
            <a:r>
              <a:rPr lang="en-US"/>
              <a:t>Click icon to add picture</a:t>
            </a:r>
          </a:p>
        </p:txBody>
      </p:sp>
      <p:sp>
        <p:nvSpPr>
          <p:cNvPr id="2" name="Rectangle 1">
            <a:extLst>
              <a:ext uri="{FF2B5EF4-FFF2-40B4-BE49-F238E27FC236}">
                <a16:creationId xmlns:a16="http://schemas.microsoft.com/office/drawing/2014/main" id="{EC5A0173-42CE-1093-0617-F92C66741761}"/>
              </a:ext>
            </a:extLst>
          </p:cNvPr>
          <p:cNvSpPr/>
          <p:nvPr userDrawn="1"/>
        </p:nvSpPr>
        <p:spPr>
          <a:xfrm>
            <a:off x="4953000" y="1"/>
            <a:ext cx="7239001" cy="6868248"/>
          </a:xfrm>
          <a:prstGeom prst="rect">
            <a:avLst/>
          </a:prstGeom>
          <a:gradFill flip="none" rotWithShape="1">
            <a:gsLst>
              <a:gs pos="100000">
                <a:srgbClr val="FF5800"/>
              </a:gs>
              <a:gs pos="0">
                <a:srgbClr val="CE0569"/>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 name="Title Placeholder 1">
            <a:extLst>
              <a:ext uri="{FF2B5EF4-FFF2-40B4-BE49-F238E27FC236}">
                <a16:creationId xmlns:a16="http://schemas.microsoft.com/office/drawing/2014/main" id="{34C086F6-18CD-E4D9-FDFE-07F5A47AE03E}"/>
              </a:ext>
            </a:extLst>
          </p:cNvPr>
          <p:cNvSpPr>
            <a:spLocks noGrp="1"/>
          </p:cNvSpPr>
          <p:nvPr>
            <p:ph type="title" hasCustomPrompt="1"/>
          </p:nvPr>
        </p:nvSpPr>
        <p:spPr>
          <a:xfrm>
            <a:off x="457488" y="457200"/>
            <a:ext cx="4228030" cy="111061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dirty="0"/>
              <a:t>Click to edit </a:t>
            </a:r>
            <a:br>
              <a:rPr lang="en-GB" dirty="0"/>
            </a:br>
            <a:r>
              <a:rPr lang="en-GB" dirty="0"/>
              <a:t>Master title style</a:t>
            </a:r>
            <a:endParaRPr lang="en-US" dirty="0"/>
          </a:p>
        </p:txBody>
      </p:sp>
      <p:sp>
        <p:nvSpPr>
          <p:cNvPr id="6" name="Content Placeholder 20">
            <a:extLst>
              <a:ext uri="{FF2B5EF4-FFF2-40B4-BE49-F238E27FC236}">
                <a16:creationId xmlns:a16="http://schemas.microsoft.com/office/drawing/2014/main" id="{60A0D598-4F30-860D-B164-86E542C3618E}"/>
              </a:ext>
            </a:extLst>
          </p:cNvPr>
          <p:cNvSpPr>
            <a:spLocks noGrp="1"/>
          </p:cNvSpPr>
          <p:nvPr>
            <p:ph sz="quarter" idx="10"/>
          </p:nvPr>
        </p:nvSpPr>
        <p:spPr>
          <a:xfrm>
            <a:off x="457200" y="1717583"/>
            <a:ext cx="4228361" cy="175323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grpSp>
        <p:nvGrpSpPr>
          <p:cNvPr id="26" name="Group 25">
            <a:extLst>
              <a:ext uri="{FF2B5EF4-FFF2-40B4-BE49-F238E27FC236}">
                <a16:creationId xmlns:a16="http://schemas.microsoft.com/office/drawing/2014/main" id="{32468F35-3C59-6952-677B-91EE28176769}"/>
              </a:ext>
            </a:extLst>
          </p:cNvPr>
          <p:cNvGrpSpPr/>
          <p:nvPr userDrawn="1"/>
        </p:nvGrpSpPr>
        <p:grpSpPr>
          <a:xfrm>
            <a:off x="8588153" y="342585"/>
            <a:ext cx="161856" cy="6015799"/>
            <a:chOff x="6748423" y="256938"/>
            <a:chExt cx="0" cy="4609786"/>
          </a:xfrm>
        </p:grpSpPr>
        <p:cxnSp>
          <p:nvCxnSpPr>
            <p:cNvPr id="9" name="Straight Connector 8">
              <a:extLst>
                <a:ext uri="{FF2B5EF4-FFF2-40B4-BE49-F238E27FC236}">
                  <a16:creationId xmlns:a16="http://schemas.microsoft.com/office/drawing/2014/main" id="{A29B5F95-C554-67FD-B130-6A8618D97D70}"/>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114B44A-B9A2-0DF8-54BE-C2F6BE73112E}"/>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EB946AA4-CDE8-9BEB-6151-6A8AB355B3E6}"/>
              </a:ext>
            </a:extLst>
          </p:cNvPr>
          <p:cNvGrpSpPr/>
          <p:nvPr userDrawn="1"/>
        </p:nvGrpSpPr>
        <p:grpSpPr>
          <a:xfrm rot="5400000">
            <a:off x="8588153" y="360935"/>
            <a:ext cx="0" cy="6146381"/>
            <a:chOff x="6748423" y="256938"/>
            <a:chExt cx="0" cy="4609786"/>
          </a:xfrm>
        </p:grpSpPr>
        <p:cxnSp>
          <p:nvCxnSpPr>
            <p:cNvPr id="28" name="Straight Connector 27">
              <a:extLst>
                <a:ext uri="{FF2B5EF4-FFF2-40B4-BE49-F238E27FC236}">
                  <a16:creationId xmlns:a16="http://schemas.microsoft.com/office/drawing/2014/main" id="{4032B3C3-D068-2F0F-9637-744E6707342C}"/>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0C72096-0A4A-3731-1C6F-E0F903D31D6A}"/>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0" name="Content Placeholder 20">
            <a:extLst>
              <a:ext uri="{FF2B5EF4-FFF2-40B4-BE49-F238E27FC236}">
                <a16:creationId xmlns:a16="http://schemas.microsoft.com/office/drawing/2014/main" id="{8D539774-FE16-CA2B-882C-E2D3113646D2}"/>
              </a:ext>
            </a:extLst>
          </p:cNvPr>
          <p:cNvSpPr>
            <a:spLocks noGrp="1"/>
          </p:cNvSpPr>
          <p:nvPr>
            <p:ph sz="quarter" idx="13" hasCustomPrompt="1"/>
          </p:nvPr>
        </p:nvSpPr>
        <p:spPr>
          <a:xfrm>
            <a:off x="5514962"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1" name="Picture Placeholder 3">
            <a:extLst>
              <a:ext uri="{FF2B5EF4-FFF2-40B4-BE49-F238E27FC236}">
                <a16:creationId xmlns:a16="http://schemas.microsoft.com/office/drawing/2014/main" id="{95378D7F-17CD-74B7-B68D-734E0CE1CB7D}"/>
              </a:ext>
            </a:extLst>
          </p:cNvPr>
          <p:cNvSpPr>
            <a:spLocks noGrp="1"/>
          </p:cNvSpPr>
          <p:nvPr>
            <p:ph type="pic" sz="quarter" idx="68" hasCustomPrompt="1"/>
          </p:nvPr>
        </p:nvSpPr>
        <p:spPr>
          <a:xfrm>
            <a:off x="6461620"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2" name="Content Placeholder 20">
            <a:extLst>
              <a:ext uri="{FF2B5EF4-FFF2-40B4-BE49-F238E27FC236}">
                <a16:creationId xmlns:a16="http://schemas.microsoft.com/office/drawing/2014/main" id="{856B6660-D8E6-B644-ABED-70772559F508}"/>
              </a:ext>
            </a:extLst>
          </p:cNvPr>
          <p:cNvSpPr>
            <a:spLocks noGrp="1"/>
          </p:cNvSpPr>
          <p:nvPr>
            <p:ph sz="quarter" idx="69" hasCustomPrompt="1"/>
          </p:nvPr>
        </p:nvSpPr>
        <p:spPr>
          <a:xfrm>
            <a:off x="8855637"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3" name="Picture Placeholder 3">
            <a:extLst>
              <a:ext uri="{FF2B5EF4-FFF2-40B4-BE49-F238E27FC236}">
                <a16:creationId xmlns:a16="http://schemas.microsoft.com/office/drawing/2014/main" id="{77598910-7082-DB63-9C9D-3F3084776108}"/>
              </a:ext>
            </a:extLst>
          </p:cNvPr>
          <p:cNvSpPr>
            <a:spLocks noGrp="1"/>
          </p:cNvSpPr>
          <p:nvPr>
            <p:ph type="pic" sz="quarter" idx="70" hasCustomPrompt="1"/>
          </p:nvPr>
        </p:nvSpPr>
        <p:spPr>
          <a:xfrm>
            <a:off x="9802294"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4" name="Content Placeholder 20">
            <a:extLst>
              <a:ext uri="{FF2B5EF4-FFF2-40B4-BE49-F238E27FC236}">
                <a16:creationId xmlns:a16="http://schemas.microsoft.com/office/drawing/2014/main" id="{B243BB10-A639-6C24-849B-D234C6912248}"/>
              </a:ext>
            </a:extLst>
          </p:cNvPr>
          <p:cNvSpPr>
            <a:spLocks noGrp="1"/>
          </p:cNvSpPr>
          <p:nvPr>
            <p:ph sz="quarter" idx="71" hasCustomPrompt="1"/>
          </p:nvPr>
        </p:nvSpPr>
        <p:spPr>
          <a:xfrm>
            <a:off x="5514962"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5" name="Picture Placeholder 3">
            <a:extLst>
              <a:ext uri="{FF2B5EF4-FFF2-40B4-BE49-F238E27FC236}">
                <a16:creationId xmlns:a16="http://schemas.microsoft.com/office/drawing/2014/main" id="{820F2428-B792-2CA0-7F60-B98B438E382B}"/>
              </a:ext>
            </a:extLst>
          </p:cNvPr>
          <p:cNvSpPr>
            <a:spLocks noGrp="1"/>
          </p:cNvSpPr>
          <p:nvPr>
            <p:ph type="pic" sz="quarter" idx="72" hasCustomPrompt="1"/>
          </p:nvPr>
        </p:nvSpPr>
        <p:spPr>
          <a:xfrm>
            <a:off x="6461620"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6" name="Content Placeholder 20">
            <a:extLst>
              <a:ext uri="{FF2B5EF4-FFF2-40B4-BE49-F238E27FC236}">
                <a16:creationId xmlns:a16="http://schemas.microsoft.com/office/drawing/2014/main" id="{CB16E9E0-B37D-1BD2-E751-4F8172370FBA}"/>
              </a:ext>
            </a:extLst>
          </p:cNvPr>
          <p:cNvSpPr>
            <a:spLocks noGrp="1"/>
          </p:cNvSpPr>
          <p:nvPr>
            <p:ph sz="quarter" idx="73" hasCustomPrompt="1"/>
          </p:nvPr>
        </p:nvSpPr>
        <p:spPr>
          <a:xfrm>
            <a:off x="8855637"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7" name="Picture Placeholder 3">
            <a:extLst>
              <a:ext uri="{FF2B5EF4-FFF2-40B4-BE49-F238E27FC236}">
                <a16:creationId xmlns:a16="http://schemas.microsoft.com/office/drawing/2014/main" id="{82709724-47A5-8847-ED27-B22AD83EB902}"/>
              </a:ext>
            </a:extLst>
          </p:cNvPr>
          <p:cNvSpPr>
            <a:spLocks noGrp="1"/>
          </p:cNvSpPr>
          <p:nvPr>
            <p:ph type="pic" sz="quarter" idx="74" hasCustomPrompt="1"/>
          </p:nvPr>
        </p:nvSpPr>
        <p:spPr>
          <a:xfrm>
            <a:off x="9802294"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pic>
        <p:nvPicPr>
          <p:cNvPr id="10" name="Graphic 9">
            <a:extLst>
              <a:ext uri="{FF2B5EF4-FFF2-40B4-BE49-F238E27FC236}">
                <a16:creationId xmlns:a16="http://schemas.microsoft.com/office/drawing/2014/main" id="{47B0979D-E461-0754-22CE-7DDD212A7D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6B2DE4E1-5CEE-6358-749D-7B00CBEE7DF5}"/>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C691D375-04E8-4F9A-8ABB-2AAB9EE5542A}"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sp>
        <p:nvSpPr>
          <p:cNvPr id="7" name="Slide Number Placeholder 6">
            <a:extLst>
              <a:ext uri="{FF2B5EF4-FFF2-40B4-BE49-F238E27FC236}">
                <a16:creationId xmlns:a16="http://schemas.microsoft.com/office/drawing/2014/main" id="{9A28F9A9-E0BA-BE49-0FF7-C75096ACCB95}"/>
              </a:ext>
            </a:extLst>
          </p:cNvPr>
          <p:cNvSpPr>
            <a:spLocks noGrp="1"/>
          </p:cNvSpPr>
          <p:nvPr>
            <p:ph type="sldNum" sz="quarter" idx="75"/>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887867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L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7A93532-71D0-D05E-6EE7-F2E82D104578}"/>
              </a:ext>
            </a:extLst>
          </p:cNvPr>
          <p:cNvGrpSpPr/>
          <p:nvPr userDrawn="1"/>
        </p:nvGrpSpPr>
        <p:grpSpPr>
          <a:xfrm>
            <a:off x="0" y="4438650"/>
            <a:ext cx="3902176" cy="2419350"/>
            <a:chOff x="0" y="3874168"/>
            <a:chExt cx="4812632" cy="2983832"/>
          </a:xfrm>
        </p:grpSpPr>
        <p:pic>
          <p:nvPicPr>
            <p:cNvPr id="3" name="Picture 2" descr="A picture containing icon&#10;&#10;Description automatically generated">
              <a:extLst>
                <a:ext uri="{FF2B5EF4-FFF2-40B4-BE49-F238E27FC236}">
                  <a16:creationId xmlns:a16="http://schemas.microsoft.com/office/drawing/2014/main" id="{730A7B0A-F79F-93B1-9BB9-47E04ECD8167}"/>
                </a:ext>
              </a:extLst>
            </p:cNvPr>
            <p:cNvPicPr>
              <a:picLocks noChangeAspect="1"/>
            </p:cNvPicPr>
            <p:nvPr/>
          </p:nvPicPr>
          <p:blipFill rotWithShape="1">
            <a:blip r:embed="rId2"/>
            <a:srcRect l="50000" r="10526" b="24873"/>
            <a:stretch/>
          </p:blipFill>
          <p:spPr>
            <a:xfrm>
              <a:off x="0" y="5205317"/>
              <a:ext cx="4812632" cy="1652683"/>
            </a:xfrm>
            <a:prstGeom prst="rect">
              <a:avLst/>
            </a:prstGeom>
          </p:spPr>
        </p:pic>
        <p:pic>
          <p:nvPicPr>
            <p:cNvPr id="4" name="Graphic 4">
              <a:extLst>
                <a:ext uri="{FF2B5EF4-FFF2-40B4-BE49-F238E27FC236}">
                  <a16:creationId xmlns:a16="http://schemas.microsoft.com/office/drawing/2014/main" id="{556EA8C8-B054-949F-4116-CED566BE875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9375" t="17544" r="29934" b="38948"/>
            <a:stretch/>
          </p:blipFill>
          <p:spPr>
            <a:xfrm>
              <a:off x="0" y="3874168"/>
              <a:ext cx="3741822" cy="2983832"/>
            </a:xfrm>
            <a:prstGeom prst="rect">
              <a:avLst/>
            </a:prstGeom>
          </p:spPr>
        </p:pic>
      </p:grpSp>
      <p:sp>
        <p:nvSpPr>
          <p:cNvPr id="5" name="Title Placeholder 1">
            <a:extLst>
              <a:ext uri="{FF2B5EF4-FFF2-40B4-BE49-F238E27FC236}">
                <a16:creationId xmlns:a16="http://schemas.microsoft.com/office/drawing/2014/main" id="{430AE8CE-28F6-38EA-5BF8-DC81ABF0B99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AADF01-D003-B82E-57AA-B2A2404F08AC}"/>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dirty="0"/>
              <a:t>Click to add Sub-title</a:t>
            </a:r>
            <a:endParaRPr lang="en-US" altLang="ja-JP" dirty="0"/>
          </a:p>
        </p:txBody>
      </p:sp>
      <p:sp>
        <p:nvSpPr>
          <p:cNvPr id="9" name="Content Placeholder 20">
            <a:extLst>
              <a:ext uri="{FF2B5EF4-FFF2-40B4-BE49-F238E27FC236}">
                <a16:creationId xmlns:a16="http://schemas.microsoft.com/office/drawing/2014/main" id="{0CBF9A6C-69D1-9665-B19D-FC6E05A1772C}"/>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a:extLst>
              <a:ext uri="{FF2B5EF4-FFF2-40B4-BE49-F238E27FC236}">
                <a16:creationId xmlns:a16="http://schemas.microsoft.com/office/drawing/2014/main" id="{F1AF71A1-ED92-5297-D32D-300B2B8C708C}"/>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443404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ive content solar">
    <p:bg bwMode="ltGray">
      <p:bgPr>
        <a:gradFill flip="none" rotWithShape="1">
          <a:gsLst>
            <a:gs pos="0">
              <a:srgbClr val="FFB314"/>
            </a:gs>
            <a:gs pos="100000">
              <a:srgbClr val="FF5800"/>
            </a:gs>
          </a:gsLst>
          <a:lin ang="2700000" scaled="1"/>
          <a:tileRect/>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57200" y="686605"/>
            <a:ext cx="11201401"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dirty="0"/>
              <a:t>Contents</a:t>
            </a:r>
            <a:endParaRPr lang="en-ZA" dirty="0"/>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57200" y="1876548"/>
            <a:ext cx="2115353"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dirty="0"/>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2519696"/>
            <a:ext cx="2115353"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CA8DE2ED-DBE7-A4E0-D02A-184D497FDA23}"/>
              </a:ext>
            </a:extLst>
          </p:cNvPr>
          <p:cNvSpPr>
            <a:spLocks noGrp="1"/>
          </p:cNvSpPr>
          <p:nvPr>
            <p:ph type="body" sz="quarter" idx="12" hasCustomPrompt="1"/>
          </p:nvPr>
        </p:nvSpPr>
        <p:spPr>
          <a:xfrm>
            <a:off x="2764483" y="1876548"/>
            <a:ext cx="2108785"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2519696"/>
            <a:ext cx="2108785"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D5A01C05-EB16-96E0-CB56-9A050932A040}"/>
              </a:ext>
            </a:extLst>
          </p:cNvPr>
          <p:cNvSpPr>
            <a:spLocks noGrp="1"/>
          </p:cNvSpPr>
          <p:nvPr>
            <p:ph type="body" sz="quarter" idx="14" hasCustomPrompt="1"/>
          </p:nvPr>
        </p:nvSpPr>
        <p:spPr>
          <a:xfrm>
            <a:off x="5032998" y="1876548"/>
            <a:ext cx="2102217"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2519696"/>
            <a:ext cx="2102217"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7" name="Text Placeholder 7">
            <a:extLst>
              <a:ext uri="{FF2B5EF4-FFF2-40B4-BE49-F238E27FC236}">
                <a16:creationId xmlns:a16="http://schemas.microsoft.com/office/drawing/2014/main" id="{3030565E-EC74-E8D4-FA27-5C4180F5BE60}"/>
              </a:ext>
            </a:extLst>
          </p:cNvPr>
          <p:cNvSpPr>
            <a:spLocks noGrp="1"/>
          </p:cNvSpPr>
          <p:nvPr>
            <p:ph type="body" sz="quarter" idx="16" hasCustomPrompt="1"/>
          </p:nvPr>
        </p:nvSpPr>
        <p:spPr>
          <a:xfrm>
            <a:off x="7294944" y="1876548"/>
            <a:ext cx="2102219"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2519696"/>
            <a:ext cx="2102219"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C27F6E91-1279-FCB2-1DC4-CF7E6A682DA8}"/>
              </a:ext>
            </a:extLst>
          </p:cNvPr>
          <p:cNvSpPr>
            <a:spLocks noGrp="1"/>
          </p:cNvSpPr>
          <p:nvPr>
            <p:ph type="body" sz="quarter" idx="18" hasCustomPrompt="1"/>
          </p:nvPr>
        </p:nvSpPr>
        <p:spPr>
          <a:xfrm>
            <a:off x="9556893" y="1876548"/>
            <a:ext cx="2102220"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2519696"/>
            <a:ext cx="2102220"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pic>
        <p:nvPicPr>
          <p:cNvPr id="6" name="Picture 5" descr="A picture containing icon&#10;&#10;Description automatically generated">
            <a:extLst>
              <a:ext uri="{FF2B5EF4-FFF2-40B4-BE49-F238E27FC236}">
                <a16:creationId xmlns:a16="http://schemas.microsoft.com/office/drawing/2014/main" id="{E6DBEE8A-D32D-7F6C-4A66-A6E5C985AD5B}"/>
              </a:ext>
            </a:extLst>
          </p:cNvPr>
          <p:cNvPicPr>
            <a:picLocks noChangeAspect="1"/>
          </p:cNvPicPr>
          <p:nvPr/>
        </p:nvPicPr>
        <p:blipFill>
          <a:blip r:embed="rId2"/>
          <a:stretch>
            <a:fillRect/>
          </a:stretch>
        </p:blipFill>
        <p:spPr>
          <a:xfrm>
            <a:off x="0" y="4106459"/>
            <a:ext cx="12192000" cy="2199861"/>
          </a:xfrm>
          <a:prstGeom prst="rect">
            <a:avLst/>
          </a:prstGeom>
        </p:spPr>
      </p:pic>
      <p:pic>
        <p:nvPicPr>
          <p:cNvPr id="8" name="Picture 7" descr="A picture containing device&#10;&#10;Description automatically generated">
            <a:extLst>
              <a:ext uri="{FF2B5EF4-FFF2-40B4-BE49-F238E27FC236}">
                <a16:creationId xmlns:a16="http://schemas.microsoft.com/office/drawing/2014/main" id="{A2437B87-35D2-DB25-6380-7DECE869E95C}"/>
              </a:ext>
            </a:extLst>
          </p:cNvPr>
          <p:cNvPicPr>
            <a:picLocks noChangeAspect="1"/>
          </p:cNvPicPr>
          <p:nvPr/>
        </p:nvPicPr>
        <p:blipFill>
          <a:blip r:embed="rId3"/>
          <a:stretch>
            <a:fillRect/>
          </a:stretch>
        </p:blipFill>
        <p:spPr>
          <a:xfrm>
            <a:off x="0" y="4611106"/>
            <a:ext cx="12192000" cy="1537252"/>
          </a:xfrm>
          <a:prstGeom prst="rect">
            <a:avLst/>
          </a:prstGeom>
        </p:spPr>
      </p:pic>
      <p:pic>
        <p:nvPicPr>
          <p:cNvPr id="2" name="Picture 1" descr="Logo&#10;&#10;Description automatically generated">
            <a:extLst>
              <a:ext uri="{FF2B5EF4-FFF2-40B4-BE49-F238E27FC236}">
                <a16:creationId xmlns:a16="http://schemas.microsoft.com/office/drawing/2014/main" id="{C81A4CE3-A382-B312-22DB-9CEA4173065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57818962-C158-8A86-B8FF-DC2CC933A86D}"/>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EA72AEBC-D261-4D68-8A77-3060F06D1300}"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10" name="Graphic 9">
            <a:extLst>
              <a:ext uri="{FF2B5EF4-FFF2-40B4-BE49-F238E27FC236}">
                <a16:creationId xmlns:a16="http://schemas.microsoft.com/office/drawing/2014/main" id="{92C8B555-8A7B-8A34-3B1E-CF7913D44D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9CB98795-E0D7-6269-8EAC-7ABB1144D9A0}"/>
              </a:ext>
            </a:extLst>
          </p:cNvPr>
          <p:cNvSpPr>
            <a:spLocks noGrp="1"/>
          </p:cNvSpPr>
          <p:nvPr>
            <p:ph type="sldNum" sz="quarter" idx="20"/>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44520310"/>
      </p:ext>
    </p:extLst>
  </p:cSld>
  <p:clrMapOvr>
    <a:overrideClrMapping bg1="lt1" tx1="dk1" bg2="lt2" tx2="dk2" accent1="accent1" accent2="accent2" accent3="accent3" accent4="accent4" accent5="accent5" accent6="accent6" hlink="hlink" folHlink="folHlink"/>
  </p:clrMapOvr>
  <p:hf hdr="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R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9CE2CC-969C-02B6-4879-786B318E4C8C}"/>
              </a:ext>
            </a:extLst>
          </p:cNvPr>
          <p:cNvGrpSpPr/>
          <p:nvPr userDrawn="1"/>
        </p:nvGrpSpPr>
        <p:grpSpPr>
          <a:xfrm>
            <a:off x="9042400" y="0"/>
            <a:ext cx="3149600" cy="1498600"/>
            <a:chOff x="6781800" y="3747544"/>
            <a:chExt cx="2362200" cy="1123950"/>
          </a:xfrm>
        </p:grpSpPr>
        <p:pic>
          <p:nvPicPr>
            <p:cNvPr id="3" name="Picture 2" descr="A picture containing icon&#10;&#10;Description automatically generated">
              <a:extLst>
                <a:ext uri="{FF2B5EF4-FFF2-40B4-BE49-F238E27FC236}">
                  <a16:creationId xmlns:a16="http://schemas.microsoft.com/office/drawing/2014/main" id="{FAAFA0D7-EDAD-407E-9C3A-ACDE027BF994}"/>
                </a:ext>
              </a:extLst>
            </p:cNvPr>
            <p:cNvPicPr>
              <a:picLocks noChangeAspect="1"/>
            </p:cNvPicPr>
            <p:nvPr/>
          </p:nvPicPr>
          <p:blipFill rotWithShape="1">
            <a:blip r:embed="rId2"/>
            <a:srcRect l="75000" t="38103"/>
            <a:stretch/>
          </p:blipFill>
          <p:spPr>
            <a:xfrm>
              <a:off x="6858000" y="3747544"/>
              <a:ext cx="2286000" cy="1021246"/>
            </a:xfrm>
            <a:prstGeom prst="rect">
              <a:avLst/>
            </a:prstGeom>
          </p:spPr>
        </p:pic>
        <p:pic>
          <p:nvPicPr>
            <p:cNvPr id="4" name="Picture 3" descr="A picture containing device&#10;&#10;Description automatically generated">
              <a:extLst>
                <a:ext uri="{FF2B5EF4-FFF2-40B4-BE49-F238E27FC236}">
                  <a16:creationId xmlns:a16="http://schemas.microsoft.com/office/drawing/2014/main" id="{2181FD1D-8A13-107C-7CF7-146150C00B61}"/>
                </a:ext>
              </a:extLst>
            </p:cNvPr>
            <p:cNvPicPr>
              <a:picLocks noChangeAspect="1"/>
            </p:cNvPicPr>
            <p:nvPr/>
          </p:nvPicPr>
          <p:blipFill rotWithShape="1">
            <a:blip r:embed="rId3"/>
            <a:srcRect l="74167" t="21698" b="-19184"/>
            <a:stretch/>
          </p:blipFill>
          <p:spPr>
            <a:xfrm>
              <a:off x="6781800" y="3747544"/>
              <a:ext cx="2362200" cy="1123950"/>
            </a:xfrm>
            <a:prstGeom prst="rect">
              <a:avLst/>
            </a:prstGeom>
          </p:spPr>
        </p:pic>
      </p:grpSp>
      <p:sp>
        <p:nvSpPr>
          <p:cNvPr id="8" name="Content Placeholder 20">
            <a:extLst>
              <a:ext uri="{FF2B5EF4-FFF2-40B4-BE49-F238E27FC236}">
                <a16:creationId xmlns:a16="http://schemas.microsoft.com/office/drawing/2014/main" id="{8BEFFA6A-B275-BB4C-2BAC-AEB5E6C604E3}"/>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1">
            <a:extLst>
              <a:ext uri="{FF2B5EF4-FFF2-40B4-BE49-F238E27FC236}">
                <a16:creationId xmlns:a16="http://schemas.microsoft.com/office/drawing/2014/main" id="{8EED6EFC-5F2B-F024-4055-4DAD7A2ECCC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Text Placeholder 6">
            <a:extLst>
              <a:ext uri="{FF2B5EF4-FFF2-40B4-BE49-F238E27FC236}">
                <a16:creationId xmlns:a16="http://schemas.microsoft.com/office/drawing/2014/main" id="{08944C73-F4C0-8780-0A90-8DB53F9226D7}"/>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dirty="0"/>
              <a:t>Click to add Sub-title</a:t>
            </a:r>
            <a:endParaRPr lang="en-US" altLang="ja-JP" dirty="0"/>
          </a:p>
        </p:txBody>
      </p:sp>
      <p:sp>
        <p:nvSpPr>
          <p:cNvPr id="7" name="Slide Number Placeholder 4">
            <a:extLst>
              <a:ext uri="{FF2B5EF4-FFF2-40B4-BE49-F238E27FC236}">
                <a16:creationId xmlns:a16="http://schemas.microsoft.com/office/drawing/2014/main" id="{680188FA-E983-62D1-D152-B26B0D95FB5F}"/>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0988418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olar Cover">
    <p:bg>
      <p:bgPr>
        <a:gradFill flip="none" rotWithShape="1">
          <a:gsLst>
            <a:gs pos="0">
              <a:srgbClr val="FFB314"/>
            </a:gs>
            <a:gs pos="100000">
              <a:srgbClr val="FF5800"/>
            </a:gs>
          </a:gsLst>
          <a:lin ang="27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25A1C9-6E64-BD80-664F-73D8FA9F78A7}"/>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4" name="Picture 3" descr="Logo&#10;&#10;Description automatically generated">
            <a:extLst>
              <a:ext uri="{FF2B5EF4-FFF2-40B4-BE49-F238E27FC236}">
                <a16:creationId xmlns:a16="http://schemas.microsoft.com/office/drawing/2014/main" id="{74EB15CB-DB97-7369-BE85-D7B3060325E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sp>
        <p:nvSpPr>
          <p:cNvPr id="7" name="Footer Placeholder 4">
            <a:extLst>
              <a:ext uri="{FF2B5EF4-FFF2-40B4-BE49-F238E27FC236}">
                <a16:creationId xmlns:a16="http://schemas.microsoft.com/office/drawing/2014/main" id="{B9043631-CA1F-72E1-FA33-47D6B7E96776}"/>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070B284F-70A1-4575-8A69-1E7D15DA9A5E}"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15" name="Picture 14" descr="A picture containing connector, cable&#10;&#10;Description automatically generated">
            <a:extLst>
              <a:ext uri="{FF2B5EF4-FFF2-40B4-BE49-F238E27FC236}">
                <a16:creationId xmlns:a16="http://schemas.microsoft.com/office/drawing/2014/main" id="{D8B662F2-578E-161B-B1FF-4F0F0FE0EC74}"/>
              </a:ext>
            </a:extLst>
          </p:cNvPr>
          <p:cNvPicPr>
            <a:picLocks noChangeAspect="1"/>
          </p:cNvPicPr>
          <p:nvPr userDrawn="1"/>
        </p:nvPicPr>
        <p:blipFill>
          <a:blip r:embed="rId5"/>
          <a:stretch>
            <a:fillRect/>
          </a:stretch>
        </p:blipFill>
        <p:spPr>
          <a:xfrm>
            <a:off x="0" y="204307"/>
            <a:ext cx="12192000" cy="3498573"/>
          </a:xfrm>
          <a:prstGeom prst="rect">
            <a:avLst/>
          </a:prstGeom>
        </p:spPr>
      </p:pic>
      <p:sp>
        <p:nvSpPr>
          <p:cNvPr id="16" name="Title 7">
            <a:extLst>
              <a:ext uri="{FF2B5EF4-FFF2-40B4-BE49-F238E27FC236}">
                <a16:creationId xmlns:a16="http://schemas.microsoft.com/office/drawing/2014/main" id="{A4B2E99C-298D-718C-3E87-C7CDDD4666A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7" name="Text Placeholder 9">
            <a:extLst>
              <a:ext uri="{FF2B5EF4-FFF2-40B4-BE49-F238E27FC236}">
                <a16:creationId xmlns:a16="http://schemas.microsoft.com/office/drawing/2014/main" id="{D2C48BD7-3C34-B08C-255C-79D84CBB100E}"/>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3" name="Graphic 2">
            <a:extLst>
              <a:ext uri="{FF2B5EF4-FFF2-40B4-BE49-F238E27FC236}">
                <a16:creationId xmlns:a16="http://schemas.microsoft.com/office/drawing/2014/main" id="{58C5AC77-1855-61A1-86D8-42A6577554F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27073738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White cov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CFA260-42A7-FF03-B0A9-5106CA3448D8}"/>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2" name="Picture 1" descr="Logo&#10;&#10;Description automatically generated">
            <a:extLst>
              <a:ext uri="{FF2B5EF4-FFF2-40B4-BE49-F238E27FC236}">
                <a16:creationId xmlns:a16="http://schemas.microsoft.com/office/drawing/2014/main" id="{60F65EED-1110-732F-1B11-95551A451854}"/>
              </a:ext>
            </a:extLst>
          </p:cNvPr>
          <p:cNvPicPr>
            <a:picLocks noChangeAspect="1"/>
          </p:cNvPicPr>
          <p:nvPr userDrawn="1"/>
        </p:nvPicPr>
        <p:blipFill>
          <a:blip r:embed="rId3"/>
          <a:stretch>
            <a:fillRect/>
          </a:stretch>
        </p:blipFill>
        <p:spPr>
          <a:xfrm>
            <a:off x="221691" y="203709"/>
            <a:ext cx="3289300" cy="1207171"/>
          </a:xfrm>
          <a:prstGeom prst="rect">
            <a:avLst/>
          </a:prstGeom>
        </p:spPr>
      </p:pic>
      <p:sp>
        <p:nvSpPr>
          <p:cNvPr id="5" name="Footer Placeholder 4">
            <a:extLst>
              <a:ext uri="{FF2B5EF4-FFF2-40B4-BE49-F238E27FC236}">
                <a16:creationId xmlns:a16="http://schemas.microsoft.com/office/drawing/2014/main" id="{A9E0C6D5-DA76-9057-8F38-600063C35CD1}"/>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a:t>
            </a:r>
            <a:fld id="{6318BCB0-7DB8-434B-8E73-01EB242A1F8F}"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sp>
        <p:nvSpPr>
          <p:cNvPr id="16" name="Title 7">
            <a:extLst>
              <a:ext uri="{FF2B5EF4-FFF2-40B4-BE49-F238E27FC236}">
                <a16:creationId xmlns:a16="http://schemas.microsoft.com/office/drawing/2014/main" id="{3DE9AE13-4D32-4551-39E8-4FB29B135964}"/>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tx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7" name="Text Placeholder 9">
            <a:extLst>
              <a:ext uri="{FF2B5EF4-FFF2-40B4-BE49-F238E27FC236}">
                <a16:creationId xmlns:a16="http://schemas.microsoft.com/office/drawing/2014/main" id="{93420F3A-1D8C-4A97-7690-AA5AC1E2ECBF}"/>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tx2"/>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18" name="Picture 17" descr="A picture containing connector, cable&#10;&#10;Description automatically generated">
            <a:extLst>
              <a:ext uri="{FF2B5EF4-FFF2-40B4-BE49-F238E27FC236}">
                <a16:creationId xmlns:a16="http://schemas.microsoft.com/office/drawing/2014/main" id="{A09988E2-C227-9B42-2310-2FA7BCE54479}"/>
              </a:ext>
            </a:extLst>
          </p:cNvPr>
          <p:cNvPicPr>
            <a:picLocks noChangeAspect="1"/>
          </p:cNvPicPr>
          <p:nvPr userDrawn="1"/>
        </p:nvPicPr>
        <p:blipFill>
          <a:blip r:embed="rId4"/>
          <a:stretch>
            <a:fillRect/>
          </a:stretch>
        </p:blipFill>
        <p:spPr>
          <a:xfrm>
            <a:off x="0" y="204307"/>
            <a:ext cx="12192000" cy="3498573"/>
          </a:xfrm>
          <a:prstGeom prst="rect">
            <a:avLst/>
          </a:prstGeom>
        </p:spPr>
      </p:pic>
      <p:pic>
        <p:nvPicPr>
          <p:cNvPr id="4" name="Graphic 3">
            <a:extLst>
              <a:ext uri="{FF2B5EF4-FFF2-40B4-BE49-F238E27FC236}">
                <a16:creationId xmlns:a16="http://schemas.microsoft.com/office/drawing/2014/main" id="{83BE3448-BCC2-D46A-15EB-E157DC91901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2217413827"/>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cover">
    <p:bg>
      <p:bgPr>
        <a:gradFill flip="none" rotWithShape="1">
          <a:gsLst>
            <a:gs pos="0">
              <a:srgbClr val="FFB314"/>
            </a:gs>
            <a:gs pos="100000">
              <a:srgbClr val="FF580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048DB9C-DCF7-0D4F-BD88-98E3E02490F0}"/>
              </a:ext>
            </a:extLst>
          </p:cNvPr>
          <p:cNvSpPr>
            <a:spLocks noGrp="1"/>
          </p:cNvSpPr>
          <p:nvPr>
            <p:ph type="pic" sz="quarter" idx="11" hasCustomPrompt="1"/>
          </p:nvPr>
        </p:nvSpPr>
        <p:spPr>
          <a:xfrm>
            <a:off x="0" y="0"/>
            <a:ext cx="12192000" cy="6858000"/>
          </a:xfrm>
          <a:prstGeom prst="rect">
            <a:avLst/>
          </a:prstGeom>
          <a:gradFill flip="none" rotWithShape="1">
            <a:gsLst>
              <a:gs pos="4000">
                <a:srgbClr val="890078"/>
              </a:gs>
              <a:gs pos="100000">
                <a:srgbClr val="FF5800"/>
              </a:gs>
            </a:gsLst>
            <a:path path="circle">
              <a:fillToRect l="100000" t="100000"/>
            </a:path>
            <a:tileRect r="-100000" b="-100000"/>
          </a:gradFill>
        </p:spPr>
        <p:txBody>
          <a:bodyPr/>
          <a:lstStyle>
            <a:lvl1pPr algn="ctr">
              <a:defRPr b="1" i="0">
                <a:solidFill>
                  <a:schemeClr val="bg1"/>
                </a:solidFill>
                <a:latin typeface="Segoe UI Semibold" panose="020B0502040204020203" pitchFamily="34" charset="0"/>
                <a:cs typeface="Segoe UI Semibold" panose="020B0502040204020203" pitchFamily="34" charset="0"/>
              </a:defRPr>
            </a:lvl1pPr>
          </a:lstStyle>
          <a:p>
            <a:r>
              <a:rPr lang="en-US" altLang="ja-JP" dirty="0"/>
              <a:t>Click icon to add picture. Send your image to the back for logo to display</a:t>
            </a:r>
            <a:endParaRPr lang="en-GB" dirty="0"/>
          </a:p>
        </p:txBody>
      </p:sp>
      <p:sp>
        <p:nvSpPr>
          <p:cNvPr id="2" name="Title 7">
            <a:extLst>
              <a:ext uri="{FF2B5EF4-FFF2-40B4-BE49-F238E27FC236}">
                <a16:creationId xmlns:a16="http://schemas.microsoft.com/office/drawing/2014/main" id="{8DC08F90-D086-622F-9346-FA7E66730FB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3" name="Text Placeholder 9">
            <a:extLst>
              <a:ext uri="{FF2B5EF4-FFF2-40B4-BE49-F238E27FC236}">
                <a16:creationId xmlns:a16="http://schemas.microsoft.com/office/drawing/2014/main" id="{C2A07DD5-7476-E78E-877E-5A83444D081C}"/>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sp>
        <p:nvSpPr>
          <p:cNvPr id="5" name="Footer Placeholder 4">
            <a:extLst>
              <a:ext uri="{FF2B5EF4-FFF2-40B4-BE49-F238E27FC236}">
                <a16:creationId xmlns:a16="http://schemas.microsoft.com/office/drawing/2014/main" id="{4A540F11-B5D8-3385-35F7-66E750CB7A97}"/>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1F040318-8979-4952-A618-4BC676CB252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spTree>
    <p:extLst>
      <p:ext uri="{BB962C8B-B14F-4D97-AF65-F5344CB8AC3E}">
        <p14:creationId xmlns:p14="http://schemas.microsoft.com/office/powerpoint/2010/main" val="522400484"/>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Orchard cover">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text, tree, outdoor, outdoor object&#10;&#10;Description automatically generated">
            <a:extLst>
              <a:ext uri="{FF2B5EF4-FFF2-40B4-BE49-F238E27FC236}">
                <a16:creationId xmlns:a16="http://schemas.microsoft.com/office/drawing/2014/main" id="{486376D3-2F5B-0F1C-3148-25259A5CC0B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05588" cy="6858000"/>
          </a:xfrm>
          <a:prstGeom prst="rect">
            <a:avLst/>
          </a:prstGeom>
        </p:spPr>
      </p:pic>
      <p:pic>
        <p:nvPicPr>
          <p:cNvPr id="4" name="Picture 3" descr="Logo&#10;&#10;Description automatically generated">
            <a:extLst>
              <a:ext uri="{FF2B5EF4-FFF2-40B4-BE49-F238E27FC236}">
                <a16:creationId xmlns:a16="http://schemas.microsoft.com/office/drawing/2014/main" id="{C001E068-DCB8-4AF2-A0E0-F83E05F7B5EE}"/>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sp>
        <p:nvSpPr>
          <p:cNvPr id="9" name="Footer Placeholder 4">
            <a:extLst>
              <a:ext uri="{FF2B5EF4-FFF2-40B4-BE49-F238E27FC236}">
                <a16:creationId xmlns:a16="http://schemas.microsoft.com/office/drawing/2014/main" id="{146D7014-93D2-44BD-FF82-57EFCFFD348C}"/>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1F040318-8979-4952-A618-4BC676CB252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sp>
        <p:nvSpPr>
          <p:cNvPr id="12" name="Title 7">
            <a:extLst>
              <a:ext uri="{FF2B5EF4-FFF2-40B4-BE49-F238E27FC236}">
                <a16:creationId xmlns:a16="http://schemas.microsoft.com/office/drawing/2014/main" id="{3729E75C-D01E-AAAB-E111-941F5DF17B5C}"/>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3" name="Text Placeholder 9">
            <a:extLst>
              <a:ext uri="{FF2B5EF4-FFF2-40B4-BE49-F238E27FC236}">
                <a16:creationId xmlns:a16="http://schemas.microsoft.com/office/drawing/2014/main" id="{A985804D-1968-5779-F7D5-38819C3BA9B4}"/>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2" name="Graphic 1">
            <a:extLst>
              <a:ext uri="{FF2B5EF4-FFF2-40B4-BE49-F238E27FC236}">
                <a16:creationId xmlns:a16="http://schemas.microsoft.com/office/drawing/2014/main" id="{1E684D4B-27EC-5164-F9F2-ABD6014621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4122884844"/>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urora divider">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5552" y="4647501"/>
            <a:ext cx="12186448" cy="1536552"/>
          </a:xfrm>
          <a:prstGeom prst="rect">
            <a:avLst/>
          </a:prstGeom>
        </p:spPr>
      </p:pic>
      <p:sp>
        <p:nvSpPr>
          <p:cNvPr id="2" name="Title 7">
            <a:extLst>
              <a:ext uri="{FF2B5EF4-FFF2-40B4-BE49-F238E27FC236}">
                <a16:creationId xmlns:a16="http://schemas.microsoft.com/office/drawing/2014/main" id="{6647BFCF-3982-CCAA-7A02-3B65204B97BD}"/>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Divider</a:t>
            </a:r>
            <a:endParaRPr lang="en-GB" dirty="0"/>
          </a:p>
        </p:txBody>
      </p:sp>
      <p:sp>
        <p:nvSpPr>
          <p:cNvPr id="3" name="Text Placeholder 9">
            <a:extLst>
              <a:ext uri="{FF2B5EF4-FFF2-40B4-BE49-F238E27FC236}">
                <a16:creationId xmlns:a16="http://schemas.microsoft.com/office/drawing/2014/main" id="{E3404243-D446-89D8-2EE0-CCCD9B4F8BDB}"/>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11" name="Picture 10" descr="Logo&#10;&#10;Description automatically generated">
            <a:extLst>
              <a:ext uri="{FF2B5EF4-FFF2-40B4-BE49-F238E27FC236}">
                <a16:creationId xmlns:a16="http://schemas.microsoft.com/office/drawing/2014/main" id="{C9DC505A-2D26-1889-C779-148711CE9504}"/>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12" name="Footer Placeholder 4">
            <a:extLst>
              <a:ext uri="{FF2B5EF4-FFF2-40B4-BE49-F238E27FC236}">
                <a16:creationId xmlns:a16="http://schemas.microsoft.com/office/drawing/2014/main" id="{CCCF9DBF-C7CC-D860-1ABE-732E6CBB51D6}"/>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7C5DE94C-99BC-4FD5-A5C6-7E6A23D3827C}"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16" name="Graphic 15">
            <a:extLst>
              <a:ext uri="{FF2B5EF4-FFF2-40B4-BE49-F238E27FC236}">
                <a16:creationId xmlns:a16="http://schemas.microsoft.com/office/drawing/2014/main" id="{B7DC6CAB-D34C-D60A-CC7D-6395237BF6A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4" name="Slide Number Placeholder 3">
            <a:extLst>
              <a:ext uri="{FF2B5EF4-FFF2-40B4-BE49-F238E27FC236}">
                <a16:creationId xmlns:a16="http://schemas.microsoft.com/office/drawing/2014/main" id="{5659D4B2-E832-B7CD-9885-4542055140B4}"/>
              </a:ext>
            </a:extLst>
          </p:cNvPr>
          <p:cNvSpPr>
            <a:spLocks noGrp="1"/>
          </p:cNvSpPr>
          <p:nvPr>
            <p:ph type="sldNum" sz="quarter" idx="11"/>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34334299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Solar divider">
    <p:bg>
      <p:bgPr>
        <a:gradFill>
          <a:gsLst>
            <a:gs pos="0">
              <a:srgbClr val="FFB314"/>
            </a:gs>
            <a:gs pos="100000">
              <a:srgbClr val="FF5800"/>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0" y="4648201"/>
            <a:ext cx="12180896" cy="1535852"/>
          </a:xfrm>
          <a:prstGeom prst="rect">
            <a:avLst/>
          </a:prstGeom>
        </p:spPr>
      </p:pic>
      <p:sp>
        <p:nvSpPr>
          <p:cNvPr id="18" name="Title 7">
            <a:extLst>
              <a:ext uri="{FF2B5EF4-FFF2-40B4-BE49-F238E27FC236}">
                <a16:creationId xmlns:a16="http://schemas.microsoft.com/office/drawing/2014/main" id="{67CCE83A-7C05-0BA3-56E8-C8A7126C145E}"/>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Divider</a:t>
            </a:r>
            <a:endParaRPr lang="en-GB" dirty="0"/>
          </a:p>
        </p:txBody>
      </p:sp>
      <p:sp>
        <p:nvSpPr>
          <p:cNvPr id="19" name="Text Placeholder 9">
            <a:extLst>
              <a:ext uri="{FF2B5EF4-FFF2-40B4-BE49-F238E27FC236}">
                <a16:creationId xmlns:a16="http://schemas.microsoft.com/office/drawing/2014/main" id="{8BD5F945-9526-50AB-F03C-81AA1D0392D1}"/>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6" name="Picture 5" descr="Logo&#10;&#10;Description automatically generated">
            <a:extLst>
              <a:ext uri="{FF2B5EF4-FFF2-40B4-BE49-F238E27FC236}">
                <a16:creationId xmlns:a16="http://schemas.microsoft.com/office/drawing/2014/main" id="{E13BDA52-EACA-ED5B-66AA-1FFC721105A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1A76DC12-D48C-AF29-5BD9-B74421C476B0}"/>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CD22CE56-B61F-45E9-B14C-06C73452CB93}"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9" name="Graphic 8">
            <a:extLst>
              <a:ext uri="{FF2B5EF4-FFF2-40B4-BE49-F238E27FC236}">
                <a16:creationId xmlns:a16="http://schemas.microsoft.com/office/drawing/2014/main" id="{DFD41A6F-C63C-8531-0E7F-25589016F89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2" name="Slide Number Placeholder 3">
            <a:extLst>
              <a:ext uri="{FF2B5EF4-FFF2-40B4-BE49-F238E27FC236}">
                <a16:creationId xmlns:a16="http://schemas.microsoft.com/office/drawing/2014/main" id="{6CD4BF50-6A69-BEB3-75EA-EB03FAB676B5}"/>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9186007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urora End Slide">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5552" y="4647501"/>
            <a:ext cx="12186448" cy="1536552"/>
          </a:xfrm>
          <a:prstGeom prst="rect">
            <a:avLst/>
          </a:prstGeom>
        </p:spPr>
      </p:pic>
      <p:pic>
        <p:nvPicPr>
          <p:cNvPr id="5" name="Picture 4" descr="Logo&#10;&#10;Description automatically generated">
            <a:extLst>
              <a:ext uri="{FF2B5EF4-FFF2-40B4-BE49-F238E27FC236}">
                <a16:creationId xmlns:a16="http://schemas.microsoft.com/office/drawing/2014/main" id="{29F6752F-C195-900B-743A-3C3A7BB568E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486456" y="1844499"/>
            <a:ext cx="7219089" cy="2649401"/>
          </a:xfrm>
          <a:prstGeom prst="rect">
            <a:avLst/>
          </a:prstGeom>
        </p:spPr>
      </p:pic>
      <p:sp>
        <p:nvSpPr>
          <p:cNvPr id="2" name="Footer Placeholder 4">
            <a:extLst>
              <a:ext uri="{FF2B5EF4-FFF2-40B4-BE49-F238E27FC236}">
                <a16:creationId xmlns:a16="http://schemas.microsoft.com/office/drawing/2014/main" id="{2F53BE18-10C1-079A-6620-B10DA868A4D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9DBFA95E-50DC-4369-B56A-7D93EAE84222}"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8" name="Graphic 7">
            <a:extLst>
              <a:ext uri="{FF2B5EF4-FFF2-40B4-BE49-F238E27FC236}">
                <a16:creationId xmlns:a16="http://schemas.microsoft.com/office/drawing/2014/main" id="{B15B43A2-27E6-695E-7478-295E22540D0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4" name="Slide Number Placeholder 3">
            <a:extLst>
              <a:ext uri="{FF2B5EF4-FFF2-40B4-BE49-F238E27FC236}">
                <a16:creationId xmlns:a16="http://schemas.microsoft.com/office/drawing/2014/main" id="{8A3ED374-E56F-7B92-7C0F-98C91733A38D}"/>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1919450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Solar End Slide">
    <p:bg>
      <p:bgPr>
        <a:gradFill>
          <a:gsLst>
            <a:gs pos="0">
              <a:srgbClr val="FFB314"/>
            </a:gs>
            <a:gs pos="100000">
              <a:srgbClr val="FF5800"/>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0" y="4648201"/>
            <a:ext cx="12180896" cy="1535852"/>
          </a:xfrm>
          <a:prstGeom prst="rect">
            <a:avLst/>
          </a:prstGeom>
        </p:spPr>
      </p:pic>
      <p:pic>
        <p:nvPicPr>
          <p:cNvPr id="5" name="Picture 4" descr="Logo&#10;&#10;Description automatically generated">
            <a:extLst>
              <a:ext uri="{FF2B5EF4-FFF2-40B4-BE49-F238E27FC236}">
                <a16:creationId xmlns:a16="http://schemas.microsoft.com/office/drawing/2014/main" id="{6D76C8DB-10B9-4AF5-08BB-850195E11E5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486456" y="1844499"/>
            <a:ext cx="7219089" cy="2649401"/>
          </a:xfrm>
          <a:prstGeom prst="rect">
            <a:avLst/>
          </a:prstGeom>
        </p:spPr>
      </p:pic>
      <p:sp>
        <p:nvSpPr>
          <p:cNvPr id="4" name="Footer Placeholder 4">
            <a:extLst>
              <a:ext uri="{FF2B5EF4-FFF2-40B4-BE49-F238E27FC236}">
                <a16:creationId xmlns:a16="http://schemas.microsoft.com/office/drawing/2014/main" id="{0331C954-49F8-9DF5-8795-A8BED44ABA05}"/>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C259C16A-6D70-46F6-BB13-4DDF4D227DE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8" name="Graphic 7">
            <a:extLst>
              <a:ext uri="{FF2B5EF4-FFF2-40B4-BE49-F238E27FC236}">
                <a16:creationId xmlns:a16="http://schemas.microsoft.com/office/drawing/2014/main" id="{7AD62FCC-CAB2-0F2C-5800-59A75EF4383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2" name="Slide Number Placeholder 3">
            <a:extLst>
              <a:ext uri="{FF2B5EF4-FFF2-40B4-BE49-F238E27FC236}">
                <a16:creationId xmlns:a16="http://schemas.microsoft.com/office/drawing/2014/main" id="{4873444C-6F5C-E5F9-9C67-F4D80DE83785}"/>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8789549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18AE1D-94C9-D3C6-0407-5B8FDFD3F4E5}"/>
              </a:ext>
            </a:extLst>
          </p:cNvPr>
          <p:cNvSpPr>
            <a:spLocks noGrp="1"/>
          </p:cNvSpPr>
          <p:nvPr>
            <p:ph type="sldNum" sz="quarter" idx="10"/>
          </p:nvPr>
        </p:nvSpPr>
        <p:spPr/>
        <p:txBody>
          <a:bodyPr/>
          <a:lstStyle/>
          <a:p>
            <a:pPr algn="r"/>
            <a:fld id="{5FF3D83E-15E1-4A03-AD1D-2D5ABF521937}" type="slidenum">
              <a:rPr lang="en-CA" smtClean="0"/>
              <a:pPr algn="r"/>
              <a:t>‹#›</a:t>
            </a:fld>
            <a:endParaRPr lang="en-CA" dirty="0"/>
          </a:p>
        </p:txBody>
      </p:sp>
      <p:sp>
        <p:nvSpPr>
          <p:cNvPr id="4" name="Title 1">
            <a:extLst>
              <a:ext uri="{FF2B5EF4-FFF2-40B4-BE49-F238E27FC236}">
                <a16:creationId xmlns:a16="http://schemas.microsoft.com/office/drawing/2014/main" id="{E43898ED-EE23-E8E6-8BBB-BF6BCCEDE2E4}"/>
              </a:ext>
            </a:extLst>
          </p:cNvPr>
          <p:cNvSpPr>
            <a:spLocks noGrp="1"/>
          </p:cNvSpPr>
          <p:nvPr>
            <p:ph type="title"/>
          </p:nvPr>
        </p:nvSpPr>
        <p:spPr>
          <a:xfrm>
            <a:off x="457888" y="457200"/>
            <a:ext cx="11200711" cy="987692"/>
          </a:xfrm>
        </p:spPr>
        <p:txBody>
          <a:bodyPr>
            <a:normAutofit fontScale="90000"/>
          </a:bodyPr>
          <a:lstStyle/>
          <a:p>
            <a:pPr>
              <a:lnSpc>
                <a:spcPct val="100000"/>
              </a:lnSpc>
            </a:pPr>
            <a:r>
              <a:rPr lang="en-US"/>
              <a:t>Click to edit Master title style</a:t>
            </a:r>
            <a:endParaRPr lang="en-US" dirty="0"/>
          </a:p>
        </p:txBody>
      </p:sp>
      <p:sp>
        <p:nvSpPr>
          <p:cNvPr id="5" name="Content Placeholder 2">
            <a:extLst>
              <a:ext uri="{FF2B5EF4-FFF2-40B4-BE49-F238E27FC236}">
                <a16:creationId xmlns:a16="http://schemas.microsoft.com/office/drawing/2014/main" id="{EF5871AD-F585-590D-505A-E9722A6C36D2}"/>
              </a:ext>
            </a:extLst>
          </p:cNvPr>
          <p:cNvSpPr>
            <a:spLocks noGrp="1"/>
          </p:cNvSpPr>
          <p:nvPr>
            <p:ph sz="quarter" idx="11"/>
          </p:nvPr>
        </p:nvSpPr>
        <p:spPr>
          <a:xfrm>
            <a:off x="457200" y="1700808"/>
            <a:ext cx="11201588" cy="4300106"/>
          </a:xfrm>
        </p:spPr>
        <p:txBody>
          <a:bodyPr/>
          <a:lstStyle/>
          <a:p>
            <a:pPr lvl="0"/>
            <a:r>
              <a:rPr lang="en-US" sz="1400">
                <a:solidFill>
                  <a:srgbClr val="464646"/>
                </a:solidFill>
              </a:rPr>
              <a:t>Click to edit Master text styles</a:t>
            </a:r>
          </a:p>
          <a:p>
            <a:pPr lvl="1"/>
            <a:r>
              <a:rPr lang="en-US" sz="1400">
                <a:solidFill>
                  <a:srgbClr val="464646"/>
                </a:solidFill>
              </a:rPr>
              <a:t>Second level</a:t>
            </a:r>
          </a:p>
          <a:p>
            <a:pPr lvl="2"/>
            <a:r>
              <a:rPr lang="en-US" sz="1400">
                <a:solidFill>
                  <a:srgbClr val="464646"/>
                </a:solidFill>
              </a:rPr>
              <a:t>Third level</a:t>
            </a:r>
          </a:p>
        </p:txBody>
      </p:sp>
      <p:graphicFrame>
        <p:nvGraphicFramePr>
          <p:cNvPr id="6" name="Table 5">
            <a:extLst>
              <a:ext uri="{FF2B5EF4-FFF2-40B4-BE49-F238E27FC236}">
                <a16:creationId xmlns:a16="http://schemas.microsoft.com/office/drawing/2014/main" id="{F7228F79-C6A8-AB5C-8580-0A095994C33C}"/>
              </a:ext>
            </a:extLst>
          </p:cNvPr>
          <p:cNvGraphicFramePr>
            <a:graphicFrameLocks noGrp="1"/>
          </p:cNvGraphicFramePr>
          <p:nvPr userDrawn="1">
            <p:extLst>
              <p:ext uri="{D42A27DB-BD31-4B8C-83A1-F6EECF244321}">
                <p14:modId xmlns:p14="http://schemas.microsoft.com/office/powerpoint/2010/main" val="2796964558"/>
              </p:ext>
            </p:extLst>
          </p:nvPr>
        </p:nvGraphicFramePr>
        <p:xfrm>
          <a:off x="533212" y="2983128"/>
          <a:ext cx="11019535" cy="2314146"/>
        </p:xfrm>
        <a:graphic>
          <a:graphicData uri="http://schemas.openxmlformats.org/drawingml/2006/table">
            <a:tbl>
              <a:tblPr bandRow="1">
                <a:tableStyleId>{8EC20E35-A176-4012-BC5E-935CFFF8708E}</a:tableStyleId>
              </a:tblPr>
              <a:tblGrid>
                <a:gridCol w="1610831">
                  <a:extLst>
                    <a:ext uri="{9D8B030D-6E8A-4147-A177-3AD203B41FA5}">
                      <a16:colId xmlns:a16="http://schemas.microsoft.com/office/drawing/2014/main" val="20000"/>
                    </a:ext>
                  </a:extLst>
                </a:gridCol>
                <a:gridCol w="9408704">
                  <a:extLst>
                    <a:ext uri="{9D8B030D-6E8A-4147-A177-3AD203B41FA5}">
                      <a16:colId xmlns:a16="http://schemas.microsoft.com/office/drawing/2014/main" val="20001"/>
                    </a:ext>
                  </a:extLst>
                </a:gridCol>
              </a:tblGrid>
              <a:tr h="273931">
                <a:tc gridSpan="2">
                  <a:txBody>
                    <a:bodyPr/>
                    <a:lstStyle/>
                    <a:p>
                      <a:pPr algn="l" fontAlgn="t"/>
                      <a:r>
                        <a:rPr lang="en-US" sz="1100" b="0" i="0" u="none" strike="noStrike" dirty="0">
                          <a:solidFill>
                            <a:schemeClr val="bg1"/>
                          </a:solidFill>
                          <a:effectLst/>
                          <a:latin typeface="Segoe UI" panose="020B0502040204020203" pitchFamily="34" charset="0"/>
                          <a:cs typeface="Segoe UI" panose="020B0502040204020203" pitchFamily="34" charset="0"/>
                        </a:rPr>
                        <a:t>MANDATORY PROTECTION FOR CONFIDENTIAL DATA</a:t>
                      </a: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solidFill>
                      <a:schemeClr val="tx2"/>
                    </a:solidFill>
                  </a:tcPr>
                </a:tc>
                <a:tc hMerge="1">
                  <a:txBody>
                    <a:bodyPr/>
                    <a:lstStyle/>
                    <a:p>
                      <a:pPr algn="l" fontAlgn="t"/>
                      <a:endParaRPr lang="en-US" sz="1000" b="1" i="0" u="none" strike="noStrike" dirty="0">
                        <a:solidFill>
                          <a:srgbClr val="000000"/>
                        </a:solidFill>
                        <a:effectLst/>
                        <a:latin typeface="Arial" panose="020B0604020202020204" pitchFamily="34" charset="0"/>
                      </a:endParaRPr>
                    </a:p>
                  </a:txBody>
                  <a:tcPr marL="9525" marR="9525" marT="9525" marB="0"/>
                </a:tc>
                <a:extLst>
                  <a:ext uri="{0D108BD9-81ED-4DB2-BD59-A6C34878D82A}">
                    <a16:rowId xmlns:a16="http://schemas.microsoft.com/office/drawing/2014/main" val="10000"/>
                  </a:ext>
                </a:extLst>
              </a:tr>
              <a:tr h="441571">
                <a:tc>
                  <a:txBody>
                    <a:bodyPr/>
                    <a:lstStyle/>
                    <a:p>
                      <a:pPr marL="0" algn="l" defTabSz="914400" rtl="0" eaLnBrk="1" fontAlgn="t" latinLnBrk="0" hangingPunct="1"/>
                      <a:r>
                        <a:rPr lang="en-US" sz="1100" u="none" strike="noStrike" kern="1200" dirty="0">
                          <a:effectLst/>
                          <a:latin typeface="Segoe UI Semibold" panose="020B0702040204020203" pitchFamily="34" charset="0"/>
                          <a:cs typeface="Segoe UI Semibold" panose="020B0702040204020203" pitchFamily="34" charset="0"/>
                        </a:rPr>
                        <a:t>Access</a:t>
                      </a:r>
                      <a:endParaRPr lang="en-US" sz="1100" b="1"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dirty="0">
                          <a:latin typeface="Segoe UI" panose="020B0502040204020203" pitchFamily="34" charset="0"/>
                          <a:cs typeface="Segoe UI" panose="020B0502040204020203" pitchFamily="34" charset="0"/>
                          <a:hlinkClick r:id="rId2"/>
                        </a:rPr>
                        <a:t>Company data</a:t>
                      </a:r>
                      <a:r>
                        <a:rPr lang="en-US" sz="1100" b="0" i="0" u="none" strike="noStrike" dirty="0">
                          <a:effectLst/>
                          <a:latin typeface="Segoe UI" panose="020B0502040204020203" pitchFamily="34" charset="0"/>
                          <a:cs typeface="Segoe UI" panose="020B0502040204020203" pitchFamily="34" charset="0"/>
                        </a:rPr>
                        <a:t>: May be granted to all Avanade personnel to</a:t>
                      </a:r>
                      <a:r>
                        <a:rPr lang="en-US" sz="1100" b="0" i="0" u="none" strike="noStrike" baseline="0" dirty="0">
                          <a:effectLst/>
                          <a:latin typeface="Segoe UI" panose="020B0502040204020203" pitchFamily="34" charset="0"/>
                          <a:cs typeface="Segoe UI" panose="020B0502040204020203" pitchFamily="34" charset="0"/>
                        </a:rPr>
                        <a:t> the extent </a:t>
                      </a:r>
                      <a:r>
                        <a:rPr lang="en-US" sz="1100" b="0" i="0" u="none" strike="noStrike" dirty="0">
                          <a:effectLst/>
                          <a:latin typeface="Segoe UI" panose="020B0502040204020203" pitchFamily="34" charset="0"/>
                          <a:cs typeface="Segoe UI" panose="020B0502040204020203" pitchFamily="34" charset="0"/>
                        </a:rPr>
                        <a:t>there is a legitimate business</a:t>
                      </a:r>
                      <a:r>
                        <a:rPr lang="en-US" sz="1100" b="0" i="0" u="none" strike="noStrike" baseline="0" dirty="0">
                          <a:effectLst/>
                          <a:latin typeface="Segoe UI" panose="020B0502040204020203" pitchFamily="34" charset="0"/>
                          <a:cs typeface="Segoe UI" panose="020B0502040204020203" pitchFamily="34" charset="0"/>
                        </a:rPr>
                        <a:t> reason.</a:t>
                      </a:r>
                    </a:p>
                    <a:p>
                      <a:pPr algn="l" fontAlgn="t"/>
                      <a:r>
                        <a:rPr lang="en-US" sz="1100" b="0" i="0" u="none" strike="noStrike" dirty="0">
                          <a:effectLst/>
                          <a:latin typeface="Segoe UI" panose="020B0502040204020203" pitchFamily="34" charset="0"/>
                          <a:cs typeface="Segoe UI" panose="020B0502040204020203" pitchFamily="34" charset="0"/>
                          <a:hlinkClick r:id="rId2"/>
                        </a:rPr>
                        <a:t>Client data</a:t>
                      </a:r>
                      <a:r>
                        <a:rPr lang="en-US" sz="1100" b="0" i="0" u="none" strike="noStrike" dirty="0">
                          <a:effectLst/>
                          <a:latin typeface="Segoe UI" panose="020B0502040204020203" pitchFamily="34" charset="0"/>
                          <a:cs typeface="Segoe UI" panose="020B0502040204020203" pitchFamily="34" charset="0"/>
                        </a:rPr>
                        <a:t>:</a:t>
                      </a:r>
                      <a:r>
                        <a:rPr lang="en-US" sz="1100" b="0" i="0" u="none" strike="noStrike" baseline="0" dirty="0">
                          <a:effectLst/>
                          <a:latin typeface="Segoe UI" panose="020B0502040204020203" pitchFamily="34" charset="0"/>
                          <a:cs typeface="Segoe UI" panose="020B0502040204020203" pitchFamily="34" charset="0"/>
                        </a:rPr>
                        <a:t> M</a:t>
                      </a:r>
                      <a:r>
                        <a:rPr lang="en-US" sz="1100" b="0" i="0" u="none" strike="noStrike" dirty="0">
                          <a:effectLst/>
                          <a:latin typeface="Segoe UI" panose="020B0502040204020203" pitchFamily="34" charset="0"/>
                          <a:cs typeface="Segoe UI" panose="020B0502040204020203" pitchFamily="34" charset="0"/>
                        </a:rPr>
                        <a:t>ay be shared with the entire</a:t>
                      </a:r>
                      <a:r>
                        <a:rPr lang="en-US" sz="1100" b="0" i="0" u="none" strike="noStrike" baseline="0" dirty="0">
                          <a:effectLst/>
                          <a:latin typeface="Segoe UI" panose="020B0502040204020203" pitchFamily="34" charset="0"/>
                          <a:cs typeface="Segoe UI" panose="020B0502040204020203" pitchFamily="34" charset="0"/>
                        </a:rPr>
                        <a:t> engagement team.</a:t>
                      </a:r>
                      <a:endParaRPr lang="en-US" sz="1100" b="0" i="0" u="none" strike="noStrike" dirty="0">
                        <a:solidFill>
                          <a:schemeClr val="tx2"/>
                        </a:solidFill>
                        <a:effectLst/>
                        <a:latin typeface="Segoe UI" panose="020B0502040204020203" pitchFamily="34" charset="0"/>
                        <a:cs typeface="Segoe UI" panose="020B05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1"/>
                  </a:ext>
                </a:extLst>
              </a:tr>
              <a:tr h="273931">
                <a:tc>
                  <a:txBody>
                    <a:bodyPr/>
                    <a:lstStyle/>
                    <a:p>
                      <a:pPr marL="0" algn="l" defTabSz="914400" rtl="0" eaLnBrk="1" fontAlgn="t" latinLnBrk="0" hangingPunct="1"/>
                      <a:r>
                        <a:rPr lang="en-US" sz="1100" u="none" strike="noStrike" kern="1200" dirty="0">
                          <a:effectLst/>
                          <a:latin typeface="Segoe UI Semibold" panose="020B0702040204020203" pitchFamily="34" charset="0"/>
                          <a:cs typeface="Segoe UI Semibold" panose="020B0702040204020203" pitchFamily="34" charset="0"/>
                        </a:rPr>
                        <a:t>Devices</a:t>
                      </a:r>
                      <a:endParaRPr lang="en-US" sz="1100" b="1"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u="none" strike="noStrike" dirty="0">
                          <a:effectLst/>
                          <a:latin typeface="Segoe UI" panose="020B0502040204020203" pitchFamily="34" charset="0"/>
                          <a:cs typeface="Segoe UI" panose="020B0502040204020203" pitchFamily="34" charset="0"/>
                        </a:rPr>
                        <a:t>Drive is encrypted to minimum 256 bit encryption; when disposal is necessary, physically destroy or securely overwrite when no longer needed.</a:t>
                      </a:r>
                      <a:endParaRPr lang="en-US" sz="1100" b="0" i="0" u="none" strike="noStrike" dirty="0">
                        <a:solidFill>
                          <a:schemeClr val="tx2"/>
                        </a:solidFill>
                        <a:effectLst/>
                        <a:latin typeface="Segoe UI" panose="020B0502040204020203" pitchFamily="34" charset="0"/>
                        <a:cs typeface="Segoe UI" panose="020B05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2"/>
                  </a:ext>
                </a:extLst>
              </a:tr>
              <a:tr h="273931">
                <a:tc>
                  <a:txBody>
                    <a:bodyPr/>
                    <a:lstStyle/>
                    <a:p>
                      <a:pPr marL="0" algn="l" defTabSz="914400" rtl="0" eaLnBrk="1" fontAlgn="t" latinLnBrk="0" hangingPunct="1"/>
                      <a:r>
                        <a:rPr lang="en-US" sz="1100" u="none" strike="noStrike" kern="1200" dirty="0">
                          <a:effectLst/>
                          <a:latin typeface="Segoe UI Semibold" panose="020B0702040204020203" pitchFamily="34" charset="0"/>
                          <a:cs typeface="Segoe UI Semibold" panose="020B0702040204020203" pitchFamily="34" charset="0"/>
                        </a:rPr>
                        <a:t>Storage/Sharing</a:t>
                      </a:r>
                      <a:endParaRPr lang="en-US" sz="1100" b="1"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baseline="0" dirty="0">
                          <a:effectLst/>
                          <a:latin typeface="Segoe UI" panose="020B0502040204020203" pitchFamily="34" charset="0"/>
                          <a:cs typeface="Segoe UI" panose="020B0502040204020203" pitchFamily="34" charset="0"/>
                        </a:rPr>
                        <a:t>Any company or client provided tool for storage or sharing is permissible.</a:t>
                      </a:r>
                      <a:endParaRPr lang="en-US" sz="1100" b="0" i="0" dirty="0">
                        <a:solidFill>
                          <a:schemeClr val="tx2"/>
                        </a:solidFill>
                        <a:latin typeface="Segoe UI" panose="020B0502040204020203" pitchFamily="34" charset="0"/>
                        <a:cs typeface="Segoe UI" panose="020B05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3"/>
                  </a:ext>
                </a:extLst>
              </a:tr>
              <a:tr h="273931">
                <a:tc>
                  <a:txBody>
                    <a:bodyPr/>
                    <a:lstStyle/>
                    <a:p>
                      <a:pPr marL="0" algn="l" defTabSz="914400" rtl="0" eaLnBrk="1" fontAlgn="t" latinLnBrk="0" hangingPunct="1"/>
                      <a:r>
                        <a:rPr lang="en-US" sz="1100" u="none" strike="noStrike" kern="1200" dirty="0">
                          <a:effectLst/>
                          <a:latin typeface="Segoe UI Semibold" panose="020B0702040204020203" pitchFamily="34" charset="0"/>
                          <a:cs typeface="Segoe UI Semibold" panose="020B0702040204020203" pitchFamily="34" charset="0"/>
                        </a:rPr>
                        <a:t>Transmission</a:t>
                      </a:r>
                      <a:endParaRPr lang="en-US" sz="1100" b="1"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dirty="0">
                          <a:latin typeface="Segoe UI" panose="020B0502040204020203" pitchFamily="34" charset="0"/>
                          <a:cs typeface="Segoe UI" panose="020B0502040204020203" pitchFamily="34" charset="0"/>
                          <a:hlinkClick r:id="rId2"/>
                        </a:rPr>
                        <a:t>Company data</a:t>
                      </a:r>
                      <a:r>
                        <a:rPr lang="en-US" sz="1100" b="0" i="0" dirty="0">
                          <a:latin typeface="Segoe UI" panose="020B0502040204020203" pitchFamily="34" charset="0"/>
                          <a:cs typeface="Segoe UI" panose="020B0502040204020203" pitchFamily="34" charset="0"/>
                        </a:rPr>
                        <a:t> and </a:t>
                      </a:r>
                      <a:r>
                        <a:rPr lang="en-US" sz="1100" b="0" i="0" u="none" strike="noStrike" dirty="0">
                          <a:effectLst/>
                          <a:latin typeface="Segoe UI" panose="020B0502040204020203" pitchFamily="34" charset="0"/>
                          <a:cs typeface="Segoe UI" panose="020B0502040204020203" pitchFamily="34" charset="0"/>
                          <a:hlinkClick r:id="rId2"/>
                        </a:rPr>
                        <a:t>client data</a:t>
                      </a:r>
                      <a:r>
                        <a:rPr lang="en-US" sz="1100" b="0" i="0" u="none" strike="noStrike" dirty="0">
                          <a:effectLst/>
                          <a:latin typeface="Segoe UI" panose="020B0502040204020203" pitchFamily="34" charset="0"/>
                          <a:cs typeface="Segoe UI" panose="020B0502040204020203" pitchFamily="34" charset="0"/>
                        </a:rPr>
                        <a:t> </a:t>
                      </a:r>
                      <a:r>
                        <a:rPr lang="en-US" sz="1100" b="0" i="0" dirty="0">
                          <a:latin typeface="Segoe UI" panose="020B0502040204020203" pitchFamily="34" charset="0"/>
                          <a:cs typeface="Segoe UI" panose="020B0502040204020203" pitchFamily="34" charset="0"/>
                        </a:rPr>
                        <a:t>that is transmitted to or received from</a:t>
                      </a:r>
                      <a:r>
                        <a:rPr lang="en-US" sz="1100" b="0" i="0" baseline="0" dirty="0">
                          <a:latin typeface="Segoe UI" panose="020B0502040204020203" pitchFamily="34" charset="0"/>
                          <a:cs typeface="Segoe UI" panose="020B0502040204020203" pitchFamily="34" charset="0"/>
                        </a:rPr>
                        <a:t> </a:t>
                      </a:r>
                      <a:r>
                        <a:rPr lang="en-US" sz="1100" b="0" i="0" dirty="0">
                          <a:latin typeface="Segoe UI" panose="020B0502040204020203" pitchFamily="34" charset="0"/>
                          <a:cs typeface="Segoe UI" panose="020B0502040204020203" pitchFamily="34" charset="0"/>
                        </a:rPr>
                        <a:t>outside</a:t>
                      </a:r>
                      <a:r>
                        <a:rPr lang="en-US" sz="1100" b="0" i="0" baseline="0" dirty="0">
                          <a:latin typeface="Segoe UI" panose="020B0502040204020203" pitchFamily="34" charset="0"/>
                          <a:cs typeface="Segoe UI" panose="020B0502040204020203" pitchFamily="34" charset="0"/>
                        </a:rPr>
                        <a:t> of Avanade</a:t>
                      </a:r>
                      <a:r>
                        <a:rPr lang="en-US" sz="1100" b="0" i="0" dirty="0">
                          <a:latin typeface="Segoe UI" panose="020B0502040204020203" pitchFamily="34" charset="0"/>
                          <a:cs typeface="Segoe UI" panose="020B0502040204020203" pitchFamily="34" charset="0"/>
                        </a:rPr>
                        <a:t> must be encrypted</a:t>
                      </a:r>
                      <a:r>
                        <a:rPr lang="en-US" sz="1100" b="0" i="0" baseline="0" dirty="0">
                          <a:latin typeface="Segoe UI" panose="020B0502040204020203" pitchFamily="34" charset="0"/>
                          <a:cs typeface="Segoe UI" panose="020B0502040204020203" pitchFamily="34" charset="0"/>
                        </a:rPr>
                        <a:t> (e.g., FTPS, SSL, HTTPS, TLS).</a:t>
                      </a:r>
                      <a:endParaRPr lang="en-US" sz="1100" b="0" i="0" dirty="0">
                        <a:solidFill>
                          <a:schemeClr val="tx2"/>
                        </a:solidFill>
                        <a:latin typeface="Segoe UI" panose="020B0502040204020203" pitchFamily="34" charset="0"/>
                        <a:cs typeface="Segoe UI" panose="020B05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4"/>
                  </a:ext>
                </a:extLst>
              </a:tr>
              <a:tr h="776851">
                <a:tc>
                  <a:txBody>
                    <a:bodyPr/>
                    <a:lstStyle/>
                    <a:p>
                      <a:pPr marL="0" algn="l" defTabSz="914400" rtl="0" eaLnBrk="1" fontAlgn="t" latinLnBrk="0" hangingPunct="1"/>
                      <a:r>
                        <a:rPr lang="en-US" sz="1100" u="none" strike="noStrike" kern="1200" dirty="0">
                          <a:effectLst/>
                          <a:latin typeface="Segoe UI Semibold" panose="020B0702040204020203" pitchFamily="34" charset="0"/>
                          <a:cs typeface="Segoe UI Semibold" panose="020B0702040204020203" pitchFamily="34" charset="0"/>
                        </a:rPr>
                        <a:t>Retention</a:t>
                      </a:r>
                      <a:endParaRPr lang="en-US" sz="1100" b="1"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dirty="0">
                          <a:latin typeface="Segoe UI" panose="020B0502040204020203" pitchFamily="34" charset="0"/>
                          <a:cs typeface="Segoe UI" panose="020B0502040204020203" pitchFamily="34" charset="0"/>
                          <a:hlinkClick r:id="rId2"/>
                        </a:rPr>
                        <a:t>Company data</a:t>
                      </a:r>
                      <a:r>
                        <a:rPr lang="en-US" sz="1100" b="0" i="0" dirty="0">
                          <a:latin typeface="Segoe UI" panose="020B0502040204020203" pitchFamily="34" charset="0"/>
                          <a:cs typeface="Segoe UI" panose="020B0502040204020203" pitchFamily="34" charset="0"/>
                        </a:rPr>
                        <a:t>: If</a:t>
                      </a:r>
                      <a:r>
                        <a:rPr lang="en-US" sz="1100" b="0" i="0" baseline="0" dirty="0">
                          <a:latin typeface="Segoe UI" panose="020B0502040204020203" pitchFamily="34" charset="0"/>
                          <a:cs typeface="Segoe UI" panose="020B0502040204020203" pitchFamily="34" charset="0"/>
                        </a:rPr>
                        <a:t> retention is required per </a:t>
                      </a:r>
                      <a:r>
                        <a:rPr lang="en-US" sz="1100" b="0" i="0" baseline="0" dirty="0">
                          <a:latin typeface="Segoe UI" panose="020B0502040204020203" pitchFamily="34" charset="0"/>
                          <a:cs typeface="Segoe UI" panose="020B0502040204020203" pitchFamily="34" charset="0"/>
                          <a:hlinkClick r:id="rId3"/>
                        </a:rPr>
                        <a:t>Policy 1413AVA: Corporate Records Management</a:t>
                      </a:r>
                      <a:r>
                        <a:rPr lang="en-US" sz="1100" b="0" i="0" baseline="0" dirty="0">
                          <a:latin typeface="Segoe UI" panose="020B0502040204020203" pitchFamily="34" charset="0"/>
                          <a:cs typeface="Segoe UI" panose="020B0502040204020203" pitchFamily="34" charset="0"/>
                        </a:rPr>
                        <a:t>, contact your Functional Records Lead. All other company data should be </a:t>
                      </a:r>
                      <a:r>
                        <a:rPr lang="en-US" sz="1100" b="0" i="0" dirty="0">
                          <a:latin typeface="Segoe UI" panose="020B0502040204020203" pitchFamily="34" charset="0"/>
                          <a:cs typeface="Segoe UI" panose="020B0502040204020203" pitchFamily="34" charset="0"/>
                        </a:rPr>
                        <a:t>retained for 3 years once template/document/record is no longer current, then</a:t>
                      </a:r>
                      <a:r>
                        <a:rPr lang="en-US" sz="1100" b="0" i="0" baseline="0" dirty="0">
                          <a:latin typeface="Segoe UI" panose="020B0502040204020203" pitchFamily="34" charset="0"/>
                          <a:cs typeface="Segoe UI" panose="020B0502040204020203" pitchFamily="34" charset="0"/>
                        </a:rPr>
                        <a:t> securely deleted.</a:t>
                      </a:r>
                      <a:endParaRPr lang="en-US" sz="1100" b="0" i="0" dirty="0">
                        <a:latin typeface="Segoe UI" panose="020B0502040204020203" pitchFamily="34" charset="0"/>
                        <a:cs typeface="Segoe UI" panose="020B0502040204020203" pitchFamily="34" charset="0"/>
                      </a:endParaRPr>
                    </a:p>
                    <a:p>
                      <a:pPr algn="l" fontAlgn="t"/>
                      <a:r>
                        <a:rPr lang="en-US" sz="1100" b="0" i="0" u="none" strike="noStrike" dirty="0">
                          <a:effectLst/>
                          <a:latin typeface="Segoe UI" panose="020B0502040204020203" pitchFamily="34" charset="0"/>
                          <a:cs typeface="Segoe UI" panose="020B0502040204020203" pitchFamily="34" charset="0"/>
                          <a:hlinkClick r:id="rId2"/>
                        </a:rPr>
                        <a:t>Client data</a:t>
                      </a:r>
                      <a:r>
                        <a:rPr lang="en-US" sz="1100" b="0" i="0" u="none" strike="noStrike" dirty="0">
                          <a:effectLst/>
                          <a:latin typeface="Segoe UI" panose="020B0502040204020203" pitchFamily="34" charset="0"/>
                          <a:cs typeface="Segoe UI" panose="020B0502040204020203" pitchFamily="34" charset="0"/>
                        </a:rPr>
                        <a:t>: If</a:t>
                      </a:r>
                      <a:r>
                        <a:rPr lang="en-US" sz="1100" b="0" i="0" u="none" strike="noStrike" baseline="0" dirty="0">
                          <a:effectLst/>
                          <a:latin typeface="Segoe UI" panose="020B0502040204020203" pitchFamily="34" charset="0"/>
                          <a:cs typeface="Segoe UI" panose="020B0502040204020203" pitchFamily="34" charset="0"/>
                        </a:rPr>
                        <a:t> retention is required per </a:t>
                      </a:r>
                      <a:r>
                        <a:rPr lang="en-US" sz="1100" b="0" i="0" u="none" strike="noStrike" baseline="0" dirty="0">
                          <a:effectLst/>
                          <a:latin typeface="Segoe UI" panose="020B0502040204020203" pitchFamily="34" charset="0"/>
                          <a:cs typeface="Segoe UI" panose="020B0502040204020203" pitchFamily="34" charset="0"/>
                          <a:hlinkClick r:id="rId4"/>
                        </a:rPr>
                        <a:t>Policy 0123AVA: Client Records Management</a:t>
                      </a:r>
                      <a:r>
                        <a:rPr lang="en-US" sz="1100" b="0" i="0" u="none" strike="noStrike" baseline="0" dirty="0">
                          <a:effectLst/>
                          <a:latin typeface="Segoe UI" panose="020B0502040204020203" pitchFamily="34" charset="0"/>
                          <a:cs typeface="Segoe UI" panose="020B0502040204020203" pitchFamily="34" charset="0"/>
                        </a:rPr>
                        <a:t>, contact your Project Lead for more information. All other client data should be deleted at the end of an engagement if there is no business need.</a:t>
                      </a:r>
                      <a:endParaRPr lang="en-US" sz="1100" b="0" i="0" u="none" strike="noStrike" dirty="0">
                        <a:solidFill>
                          <a:schemeClr val="tx2"/>
                        </a:solidFill>
                        <a:effectLst/>
                        <a:latin typeface="Segoe UI" panose="020B0502040204020203" pitchFamily="34" charset="0"/>
                        <a:cs typeface="Segoe UI" panose="020B05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79238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Agenda">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047273F-8383-0B40-A84D-A6E3D5DAB531}"/>
              </a:ext>
            </a:extLst>
          </p:cNvPr>
          <p:cNvSpPr/>
          <p:nvPr/>
        </p:nvSpPr>
        <p:spPr>
          <a:xfrm>
            <a:off x="1" y="0"/>
            <a:ext cx="3543300" cy="6858000"/>
          </a:xfrm>
          <a:prstGeom prst="roundRect">
            <a:avLst>
              <a:gd name="adj" fmla="val 0"/>
            </a:avLst>
          </a:prstGeom>
          <a:gradFill flip="none" rotWithShape="1">
            <a:gsLst>
              <a:gs pos="99000">
                <a:schemeClr val="accent6"/>
              </a:gs>
              <a:gs pos="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Text Placeholder 6">
            <a:extLst>
              <a:ext uri="{FF2B5EF4-FFF2-40B4-BE49-F238E27FC236}">
                <a16:creationId xmlns:a16="http://schemas.microsoft.com/office/drawing/2014/main" id="{7172A34A-A47D-0B40-835D-28831DC7725C}"/>
              </a:ext>
            </a:extLst>
          </p:cNvPr>
          <p:cNvSpPr>
            <a:spLocks noGrp="1"/>
          </p:cNvSpPr>
          <p:nvPr>
            <p:ph type="body" sz="quarter" idx="15" hasCustomPrompt="1"/>
          </p:nvPr>
        </p:nvSpPr>
        <p:spPr>
          <a:xfrm>
            <a:off x="-12022" y="3037295"/>
            <a:ext cx="3543300" cy="1150583"/>
          </a:xfrm>
          <a:prstGeom prst="rect">
            <a:avLst/>
          </a:prstGeom>
        </p:spPr>
        <p:txBody>
          <a:bodyPr/>
          <a:lstStyle>
            <a:lvl1pPr marL="0" indent="0" algn="ctr">
              <a:lnSpc>
                <a:spcPct val="100000"/>
              </a:lnSpc>
              <a:spcBef>
                <a:spcPts val="0"/>
              </a:spcBef>
              <a:spcAft>
                <a:spcPts val="0"/>
              </a:spcAft>
              <a:buNone/>
              <a:defRPr sz="2133" b="1" i="0">
                <a:solidFill>
                  <a:schemeClr val="tx1"/>
                </a:solidFill>
                <a:latin typeface="Segoe UI Semibold" panose="020B0502040204020203" pitchFamily="34" charset="0"/>
                <a:cs typeface="Segoe UI Semibold" panose="020B0502040204020203" pitchFamily="34" charset="0"/>
              </a:defRPr>
            </a:lvl1pPr>
            <a:lvl2pPr marL="457189" indent="0" algn="ctr">
              <a:buNone/>
              <a:defRPr sz="1333"/>
            </a:lvl2pPr>
            <a:lvl3pPr marL="914377" indent="0" algn="ctr">
              <a:buNone/>
              <a:defRPr sz="1333"/>
            </a:lvl3pPr>
            <a:lvl4pPr marL="1371566" indent="0" algn="ctr">
              <a:buNone/>
              <a:defRPr sz="1333"/>
            </a:lvl4pPr>
            <a:lvl5pPr marL="1828754" indent="0" algn="ctr">
              <a:buNone/>
              <a:defRPr sz="1333"/>
            </a:lvl5pPr>
          </a:lstStyle>
          <a:p>
            <a:pPr lvl="0"/>
            <a:r>
              <a:rPr lang="en-US" altLang="ja-JP" dirty="0"/>
              <a:t>Click to edit </a:t>
            </a:r>
            <a:br>
              <a:rPr lang="en-US" altLang="ja-JP" dirty="0"/>
            </a:br>
            <a:r>
              <a:rPr lang="en-US" altLang="ja-JP" dirty="0"/>
              <a:t>Master text styles</a:t>
            </a:r>
          </a:p>
        </p:txBody>
      </p:sp>
      <p:sp>
        <p:nvSpPr>
          <p:cNvPr id="23" name="Text Placeholder 11">
            <a:extLst>
              <a:ext uri="{FF2B5EF4-FFF2-40B4-BE49-F238E27FC236}">
                <a16:creationId xmlns:a16="http://schemas.microsoft.com/office/drawing/2014/main" id="{8B064F4E-61E6-8D43-884D-B02F8BF1243B}"/>
              </a:ext>
            </a:extLst>
          </p:cNvPr>
          <p:cNvSpPr>
            <a:spLocks noGrp="1"/>
          </p:cNvSpPr>
          <p:nvPr>
            <p:ph type="body" sz="quarter" idx="20" hasCustomPrompt="1"/>
          </p:nvPr>
        </p:nvSpPr>
        <p:spPr>
          <a:xfrm>
            <a:off x="4810829" y="1579241"/>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4" name="Text Placeholder 11">
            <a:extLst>
              <a:ext uri="{FF2B5EF4-FFF2-40B4-BE49-F238E27FC236}">
                <a16:creationId xmlns:a16="http://schemas.microsoft.com/office/drawing/2014/main" id="{03EE597B-F187-9343-9BDB-C8BFA2AFFFD0}"/>
              </a:ext>
            </a:extLst>
          </p:cNvPr>
          <p:cNvSpPr>
            <a:spLocks noGrp="1"/>
          </p:cNvSpPr>
          <p:nvPr>
            <p:ph type="body" sz="quarter" idx="21" hasCustomPrompt="1"/>
          </p:nvPr>
        </p:nvSpPr>
        <p:spPr>
          <a:xfrm>
            <a:off x="4810829" y="1889208"/>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7" name="Text Placeholder 11">
            <a:extLst>
              <a:ext uri="{FF2B5EF4-FFF2-40B4-BE49-F238E27FC236}">
                <a16:creationId xmlns:a16="http://schemas.microsoft.com/office/drawing/2014/main" id="{D33AE9B1-FC4C-B64A-A627-4C5DEB4D3642}"/>
              </a:ext>
            </a:extLst>
          </p:cNvPr>
          <p:cNvSpPr>
            <a:spLocks noGrp="1"/>
          </p:cNvSpPr>
          <p:nvPr>
            <p:ph type="body" sz="quarter" idx="23" hasCustomPrompt="1"/>
          </p:nvPr>
        </p:nvSpPr>
        <p:spPr>
          <a:xfrm>
            <a:off x="8768294" y="1579241"/>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dirty="0"/>
              <a:t>Insert Heading</a:t>
            </a:r>
            <a:endParaRPr lang="en-GB" dirty="0"/>
          </a:p>
        </p:txBody>
      </p:sp>
      <p:sp>
        <p:nvSpPr>
          <p:cNvPr id="28" name="Text Placeholder 11">
            <a:extLst>
              <a:ext uri="{FF2B5EF4-FFF2-40B4-BE49-F238E27FC236}">
                <a16:creationId xmlns:a16="http://schemas.microsoft.com/office/drawing/2014/main" id="{D7BDC373-757A-224C-BDE1-7C04B2534237}"/>
              </a:ext>
            </a:extLst>
          </p:cNvPr>
          <p:cNvSpPr>
            <a:spLocks noGrp="1"/>
          </p:cNvSpPr>
          <p:nvPr>
            <p:ph type="body" sz="quarter" idx="24" hasCustomPrompt="1"/>
          </p:nvPr>
        </p:nvSpPr>
        <p:spPr>
          <a:xfrm>
            <a:off x="8768294" y="1889208"/>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32" name="Title 4">
            <a:extLst>
              <a:ext uri="{FF2B5EF4-FFF2-40B4-BE49-F238E27FC236}">
                <a16:creationId xmlns:a16="http://schemas.microsoft.com/office/drawing/2014/main" id="{738D054A-338D-8647-BDC8-3D1F6F5A5227}"/>
              </a:ext>
            </a:extLst>
          </p:cNvPr>
          <p:cNvSpPr>
            <a:spLocks noGrp="1"/>
          </p:cNvSpPr>
          <p:nvPr>
            <p:ph type="title" hasCustomPrompt="1"/>
          </p:nvPr>
        </p:nvSpPr>
        <p:spPr>
          <a:xfrm>
            <a:off x="-12022" y="1461049"/>
            <a:ext cx="3543300" cy="1465835"/>
          </a:xfrm>
          <a:prstGeom prst="rect">
            <a:avLst/>
          </a:prstGeom>
        </p:spPr>
        <p:txBody>
          <a:bodyPr anchor="ctr"/>
          <a:lstStyle>
            <a:lvl1pPr algn="ctr">
              <a:lnSpc>
                <a:spcPct val="90000"/>
              </a:lnSpc>
              <a:spcBef>
                <a:spcPts val="0"/>
              </a:spcBef>
              <a:spcAft>
                <a:spcPts val="0"/>
              </a:spcAft>
              <a:defRPr sz="5333" b="1">
                <a:solidFill>
                  <a:schemeClr val="tx1"/>
                </a:solidFill>
                <a:latin typeface="Segoe UI" panose="020B0502040204020203" pitchFamily="34" charset="0"/>
                <a:cs typeface="Segoe UI" panose="020B0502040204020203" pitchFamily="34" charset="0"/>
              </a:defRPr>
            </a:lvl1pPr>
          </a:lstStyle>
          <a:p>
            <a:r>
              <a:rPr lang="en-US" dirty="0"/>
              <a:t>Today’s</a:t>
            </a:r>
            <a:br>
              <a:rPr lang="en-US" dirty="0"/>
            </a:br>
            <a:r>
              <a:rPr lang="en-US" dirty="0"/>
              <a:t>agenda</a:t>
            </a:r>
            <a:endParaRPr lang="en-GB" dirty="0"/>
          </a:p>
        </p:txBody>
      </p:sp>
      <p:sp>
        <p:nvSpPr>
          <p:cNvPr id="12" name="Text Placeholder 11">
            <a:extLst>
              <a:ext uri="{FF2B5EF4-FFF2-40B4-BE49-F238E27FC236}">
                <a16:creationId xmlns:a16="http://schemas.microsoft.com/office/drawing/2014/main" id="{7EC2AE20-AEB6-8B03-7DCF-535B87E65D1B}"/>
              </a:ext>
            </a:extLst>
          </p:cNvPr>
          <p:cNvSpPr>
            <a:spLocks noGrp="1"/>
          </p:cNvSpPr>
          <p:nvPr>
            <p:ph type="body" sz="quarter" idx="28" hasCustomPrompt="1"/>
          </p:nvPr>
        </p:nvSpPr>
        <p:spPr>
          <a:xfrm>
            <a:off x="4133427" y="469701"/>
            <a:ext cx="7468445" cy="630767"/>
          </a:xfrm>
          <a:prstGeom prst="rect">
            <a:avLst/>
          </a:prstGeom>
        </p:spPr>
        <p:txBody>
          <a:bodyPr anchor="ctr"/>
          <a:lstStyle>
            <a:lvl1pPr>
              <a:lnSpc>
                <a:spcPct val="100000"/>
              </a:lnSpc>
              <a:spcBef>
                <a:spcPts val="0"/>
              </a:spcBef>
              <a:spcAft>
                <a:spcPts val="0"/>
              </a:spcAft>
              <a:defRPr sz="3600" b="1" i="0">
                <a:solidFill>
                  <a:schemeClr val="bg1"/>
                </a:solidFill>
                <a:latin typeface="Segoe UI" panose="020B0502040204020203" pitchFamily="34" charset="0"/>
                <a:cs typeface="Segoe UI" panose="020B0502040204020203" pitchFamily="34" charset="0"/>
              </a:defRPr>
            </a:lvl1pPr>
          </a:lstStyle>
          <a:p>
            <a:pPr lvl="0"/>
            <a:r>
              <a:rPr lang="en-GB" dirty="0"/>
              <a:t>Click to edit Heading</a:t>
            </a:r>
          </a:p>
        </p:txBody>
      </p:sp>
      <p:sp>
        <p:nvSpPr>
          <p:cNvPr id="38" name="Text Placeholder 7">
            <a:extLst>
              <a:ext uri="{FF2B5EF4-FFF2-40B4-BE49-F238E27FC236}">
                <a16:creationId xmlns:a16="http://schemas.microsoft.com/office/drawing/2014/main" id="{D54C86CE-629D-346E-54A5-2945D082530B}"/>
              </a:ext>
            </a:extLst>
          </p:cNvPr>
          <p:cNvSpPr>
            <a:spLocks noGrp="1"/>
          </p:cNvSpPr>
          <p:nvPr>
            <p:ph type="body" sz="quarter" idx="10" hasCustomPrompt="1"/>
          </p:nvPr>
        </p:nvSpPr>
        <p:spPr>
          <a:xfrm>
            <a:off x="4133427" y="1466647"/>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39" name="Text Placeholder 7">
            <a:extLst>
              <a:ext uri="{FF2B5EF4-FFF2-40B4-BE49-F238E27FC236}">
                <a16:creationId xmlns:a16="http://schemas.microsoft.com/office/drawing/2014/main" id="{4D21A050-29AF-83A2-3F07-2F1008AD4844}"/>
              </a:ext>
            </a:extLst>
          </p:cNvPr>
          <p:cNvSpPr>
            <a:spLocks noGrp="1"/>
          </p:cNvSpPr>
          <p:nvPr>
            <p:ph type="body" sz="quarter" idx="34" hasCustomPrompt="1"/>
          </p:nvPr>
        </p:nvSpPr>
        <p:spPr>
          <a:xfrm>
            <a:off x="8090892" y="1463349"/>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02</a:t>
            </a:r>
          </a:p>
        </p:txBody>
      </p:sp>
      <p:pic>
        <p:nvPicPr>
          <p:cNvPr id="19" name="Picture 18" descr="A picture containing icon&#10;&#10;Description automatically generated">
            <a:extLst>
              <a:ext uri="{FF2B5EF4-FFF2-40B4-BE49-F238E27FC236}">
                <a16:creationId xmlns:a16="http://schemas.microsoft.com/office/drawing/2014/main" id="{897AAA94-9C3F-E864-5505-616F8D61CF29}"/>
              </a:ext>
            </a:extLst>
          </p:cNvPr>
          <p:cNvPicPr>
            <a:picLocks noChangeAspect="1"/>
          </p:cNvPicPr>
          <p:nvPr/>
        </p:nvPicPr>
        <p:blipFill>
          <a:blip r:embed="rId2"/>
          <a:stretch>
            <a:fillRect/>
          </a:stretch>
        </p:blipFill>
        <p:spPr>
          <a:xfrm>
            <a:off x="0" y="4158526"/>
            <a:ext cx="12192000" cy="2199861"/>
          </a:xfrm>
          <a:prstGeom prst="rect">
            <a:avLst/>
          </a:prstGeom>
        </p:spPr>
      </p:pic>
      <p:pic>
        <p:nvPicPr>
          <p:cNvPr id="20" name="Picture 19" descr="A picture containing device&#10;&#10;Description automatically generated">
            <a:extLst>
              <a:ext uri="{FF2B5EF4-FFF2-40B4-BE49-F238E27FC236}">
                <a16:creationId xmlns:a16="http://schemas.microsoft.com/office/drawing/2014/main" id="{77D8330D-2FFE-ABA8-B03B-53788C0AB5E7}"/>
              </a:ext>
            </a:extLst>
          </p:cNvPr>
          <p:cNvPicPr>
            <a:picLocks noChangeAspect="1"/>
          </p:cNvPicPr>
          <p:nvPr/>
        </p:nvPicPr>
        <p:blipFill>
          <a:blip r:embed="rId3"/>
          <a:stretch>
            <a:fillRect/>
          </a:stretch>
        </p:blipFill>
        <p:spPr>
          <a:xfrm>
            <a:off x="0" y="4663173"/>
            <a:ext cx="12192000" cy="1537252"/>
          </a:xfrm>
          <a:prstGeom prst="rect">
            <a:avLst/>
          </a:prstGeom>
        </p:spPr>
      </p:pic>
      <p:sp>
        <p:nvSpPr>
          <p:cNvPr id="21" name="Text Placeholder 11">
            <a:extLst>
              <a:ext uri="{FF2B5EF4-FFF2-40B4-BE49-F238E27FC236}">
                <a16:creationId xmlns:a16="http://schemas.microsoft.com/office/drawing/2014/main" id="{40DFB0B7-B1C0-6454-D75C-6DEB1B70917D}"/>
              </a:ext>
            </a:extLst>
          </p:cNvPr>
          <p:cNvSpPr>
            <a:spLocks noGrp="1"/>
          </p:cNvSpPr>
          <p:nvPr>
            <p:ph type="body" sz="quarter" idx="35" hasCustomPrompt="1"/>
          </p:nvPr>
        </p:nvSpPr>
        <p:spPr>
          <a:xfrm>
            <a:off x="4810829" y="3145368"/>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dirty="0"/>
              <a:t>Insert Heading</a:t>
            </a:r>
            <a:endParaRPr lang="en-GB" dirty="0"/>
          </a:p>
        </p:txBody>
      </p:sp>
      <p:sp>
        <p:nvSpPr>
          <p:cNvPr id="22" name="Text Placeholder 11">
            <a:extLst>
              <a:ext uri="{FF2B5EF4-FFF2-40B4-BE49-F238E27FC236}">
                <a16:creationId xmlns:a16="http://schemas.microsoft.com/office/drawing/2014/main" id="{6576B903-0A56-C02C-1809-877FEC86FF12}"/>
              </a:ext>
            </a:extLst>
          </p:cNvPr>
          <p:cNvSpPr>
            <a:spLocks noGrp="1"/>
          </p:cNvSpPr>
          <p:nvPr>
            <p:ph type="body" sz="quarter" idx="36" hasCustomPrompt="1"/>
          </p:nvPr>
        </p:nvSpPr>
        <p:spPr>
          <a:xfrm>
            <a:off x="4810829" y="3455334"/>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dirty="0"/>
              <a:t>Insert text</a:t>
            </a:r>
            <a:endParaRPr lang="en-GB" dirty="0"/>
          </a:p>
        </p:txBody>
      </p:sp>
      <p:sp>
        <p:nvSpPr>
          <p:cNvPr id="25" name="Text Placeholder 11">
            <a:extLst>
              <a:ext uri="{FF2B5EF4-FFF2-40B4-BE49-F238E27FC236}">
                <a16:creationId xmlns:a16="http://schemas.microsoft.com/office/drawing/2014/main" id="{BB438C97-5166-D0D0-91A9-D5132A704E7B}"/>
              </a:ext>
            </a:extLst>
          </p:cNvPr>
          <p:cNvSpPr>
            <a:spLocks noGrp="1"/>
          </p:cNvSpPr>
          <p:nvPr>
            <p:ph type="body" sz="quarter" idx="37" hasCustomPrompt="1"/>
          </p:nvPr>
        </p:nvSpPr>
        <p:spPr>
          <a:xfrm>
            <a:off x="8768294" y="3145368"/>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dirty="0"/>
              <a:t>Insert Heading</a:t>
            </a:r>
            <a:endParaRPr lang="en-GB" dirty="0"/>
          </a:p>
        </p:txBody>
      </p:sp>
      <p:sp>
        <p:nvSpPr>
          <p:cNvPr id="26" name="Text Placeholder 11">
            <a:extLst>
              <a:ext uri="{FF2B5EF4-FFF2-40B4-BE49-F238E27FC236}">
                <a16:creationId xmlns:a16="http://schemas.microsoft.com/office/drawing/2014/main" id="{106BC8EE-0D99-B1BA-D5DC-DD745D77C20D}"/>
              </a:ext>
            </a:extLst>
          </p:cNvPr>
          <p:cNvSpPr>
            <a:spLocks noGrp="1"/>
          </p:cNvSpPr>
          <p:nvPr>
            <p:ph type="body" sz="quarter" idx="38" hasCustomPrompt="1"/>
          </p:nvPr>
        </p:nvSpPr>
        <p:spPr>
          <a:xfrm>
            <a:off x="8768294" y="3455334"/>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9" name="Text Placeholder 7">
            <a:extLst>
              <a:ext uri="{FF2B5EF4-FFF2-40B4-BE49-F238E27FC236}">
                <a16:creationId xmlns:a16="http://schemas.microsoft.com/office/drawing/2014/main" id="{FAC7739C-3175-F4CE-9846-8E401CC9F730}"/>
              </a:ext>
            </a:extLst>
          </p:cNvPr>
          <p:cNvSpPr>
            <a:spLocks noGrp="1"/>
          </p:cNvSpPr>
          <p:nvPr>
            <p:ph type="body" sz="quarter" idx="39" hasCustomPrompt="1"/>
          </p:nvPr>
        </p:nvSpPr>
        <p:spPr>
          <a:xfrm>
            <a:off x="4133427" y="3032774"/>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dirty="0"/>
              <a:t>03</a:t>
            </a:r>
          </a:p>
        </p:txBody>
      </p:sp>
      <p:sp>
        <p:nvSpPr>
          <p:cNvPr id="33" name="Text Placeholder 7">
            <a:extLst>
              <a:ext uri="{FF2B5EF4-FFF2-40B4-BE49-F238E27FC236}">
                <a16:creationId xmlns:a16="http://schemas.microsoft.com/office/drawing/2014/main" id="{10CD6ECF-6757-1280-EA64-C463D347F3B6}"/>
              </a:ext>
            </a:extLst>
          </p:cNvPr>
          <p:cNvSpPr>
            <a:spLocks noGrp="1"/>
          </p:cNvSpPr>
          <p:nvPr>
            <p:ph type="body" sz="quarter" idx="40" hasCustomPrompt="1"/>
          </p:nvPr>
        </p:nvSpPr>
        <p:spPr>
          <a:xfrm>
            <a:off x="8090892" y="3029475"/>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dirty="0"/>
              <a:t>04</a:t>
            </a:r>
          </a:p>
        </p:txBody>
      </p:sp>
      <p:pic>
        <p:nvPicPr>
          <p:cNvPr id="2" name="Picture 1" descr="Logo&#10;&#10;Description automatically generated">
            <a:extLst>
              <a:ext uri="{FF2B5EF4-FFF2-40B4-BE49-F238E27FC236}">
                <a16:creationId xmlns:a16="http://schemas.microsoft.com/office/drawing/2014/main" id="{08C35922-DB58-7397-4CCE-4AEC76EF554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6" name="Footer Placeholder 4">
            <a:extLst>
              <a:ext uri="{FF2B5EF4-FFF2-40B4-BE49-F238E27FC236}">
                <a16:creationId xmlns:a16="http://schemas.microsoft.com/office/drawing/2014/main" id="{392BCE9C-4DE0-6003-09C3-68DFCEBA67A1}"/>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599B10B5-F466-4368-9152-132DF5AA1AA3}"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8" name="Graphic 7">
            <a:extLst>
              <a:ext uri="{FF2B5EF4-FFF2-40B4-BE49-F238E27FC236}">
                <a16:creationId xmlns:a16="http://schemas.microsoft.com/office/drawing/2014/main" id="{BB09F6A2-415B-7C3F-D9EA-62AC9521F8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DB456711-C174-FBA2-6EAD-13CE29DC8D2E}"/>
              </a:ext>
            </a:extLst>
          </p:cNvPr>
          <p:cNvSpPr>
            <a:spLocks noGrp="1"/>
          </p:cNvSpPr>
          <p:nvPr>
            <p:ph type="sldNum" sz="quarter" idx="41"/>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346738491"/>
      </p:ext>
    </p:extLst>
  </p:cSld>
  <p:clrMapOvr>
    <a:overrideClrMapping bg1="dk1" tx1="lt1" bg2="dk2" tx2="lt2" accent1="accent1" accent2="accent2" accent3="accent3" accent4="accent4" accent5="accent5" accent6="accent6" hlink="hlink" folHlink="folHlink"/>
  </p:clrMapOvr>
  <p:hf hdr="0"/>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efault Cover">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21886E79-9219-F17B-3C70-41B15AE518FB}"/>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F4B3D787-7334-4982-80B7-C944E69A29D5}"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16" name="Title 7">
            <a:extLst>
              <a:ext uri="{FF2B5EF4-FFF2-40B4-BE49-F238E27FC236}">
                <a16:creationId xmlns:a16="http://schemas.microsoft.com/office/drawing/2014/main" id="{7815DE0C-5A28-56AF-3943-38EED1379F73}"/>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8" name="Text Placeholder 9">
            <a:extLst>
              <a:ext uri="{FF2B5EF4-FFF2-40B4-BE49-F238E27FC236}">
                <a16:creationId xmlns:a16="http://schemas.microsoft.com/office/drawing/2014/main" id="{D14972AC-7882-F4C6-71D6-47442D58E085}"/>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2" name="Picture 1">
            <a:extLst>
              <a:ext uri="{FF2B5EF4-FFF2-40B4-BE49-F238E27FC236}">
                <a16:creationId xmlns:a16="http://schemas.microsoft.com/office/drawing/2014/main" id="{85B1D190-8EF7-2DC1-1C48-7AD61E9909E6}"/>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3" name="Picture 2" descr="Logo&#10;&#10;Description automatically generated">
            <a:extLst>
              <a:ext uri="{FF2B5EF4-FFF2-40B4-BE49-F238E27FC236}">
                <a16:creationId xmlns:a16="http://schemas.microsoft.com/office/drawing/2014/main" id="{B5D698D0-3997-AFDF-8B57-7A5E9687D16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pic>
        <p:nvPicPr>
          <p:cNvPr id="4" name="Picture 3" descr="A picture containing connector, cable&#10;&#10;Description automatically generated">
            <a:extLst>
              <a:ext uri="{FF2B5EF4-FFF2-40B4-BE49-F238E27FC236}">
                <a16:creationId xmlns:a16="http://schemas.microsoft.com/office/drawing/2014/main" id="{44E9AC7C-EA8A-DB28-854D-B963D059F4D8}"/>
              </a:ext>
            </a:extLst>
          </p:cNvPr>
          <p:cNvPicPr>
            <a:picLocks noChangeAspect="1"/>
          </p:cNvPicPr>
          <p:nvPr userDrawn="1"/>
        </p:nvPicPr>
        <p:blipFill>
          <a:blip r:embed="rId5"/>
          <a:stretch>
            <a:fillRect/>
          </a:stretch>
        </p:blipFill>
        <p:spPr>
          <a:xfrm>
            <a:off x="0" y="204307"/>
            <a:ext cx="12192000" cy="3498573"/>
          </a:xfrm>
          <a:prstGeom prst="rect">
            <a:avLst/>
          </a:prstGeom>
        </p:spPr>
      </p:pic>
      <p:pic>
        <p:nvPicPr>
          <p:cNvPr id="6" name="Graphic 5">
            <a:extLst>
              <a:ext uri="{FF2B5EF4-FFF2-40B4-BE49-F238E27FC236}">
                <a16:creationId xmlns:a16="http://schemas.microsoft.com/office/drawing/2014/main" id="{FBB439F9-A6E1-0F4D-C2DE-0021CA8DDD6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38194542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Pr>
        <a:solidFill>
          <a:schemeClr val="bg1"/>
        </a:solid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3546DB1B-99CB-5524-57E1-771E0E287341}"/>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0" y="1700808"/>
            <a:ext cx="11201588" cy="4300106"/>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a:extLst>
              <a:ext uri="{FF2B5EF4-FFF2-40B4-BE49-F238E27FC236}">
                <a16:creationId xmlns:a16="http://schemas.microsoft.com/office/drawing/2014/main" id="{1E6496CA-2B77-15D6-DADC-74A4D06819E5}"/>
              </a:ext>
            </a:extLst>
          </p:cNvPr>
          <p:cNvSpPr>
            <a:spLocks noGrp="1"/>
          </p:cNvSpPr>
          <p:nvPr>
            <p:ph type="sldNum" sz="quarter" idx="1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5365233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n content white">
    <p:bg bwMode="ltGray">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dirty="0"/>
              <a:t>Contents</a:t>
            </a:r>
            <a:endParaRPr lang="en-ZA" dirty="0"/>
          </a:p>
        </p:txBody>
      </p:sp>
      <p:sp>
        <p:nvSpPr>
          <p:cNvPr id="3" name="Text Placeholder 7">
            <a:extLst>
              <a:ext uri="{FF2B5EF4-FFF2-40B4-BE49-F238E27FC236}">
                <a16:creationId xmlns:a16="http://schemas.microsoft.com/office/drawing/2014/main" id="{103A65A1-9BA3-5FEF-DE29-03D23169B78C}"/>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01</a:t>
            </a:r>
          </a:p>
        </p:txBody>
      </p:sp>
      <p:sp>
        <p:nvSpPr>
          <p:cNvPr id="5" name="Text Placeholder 17">
            <a:extLst>
              <a:ext uri="{FF2B5EF4-FFF2-40B4-BE49-F238E27FC236}">
                <a16:creationId xmlns:a16="http://schemas.microsoft.com/office/drawing/2014/main" id="{7A41A8C1-B8C7-CD46-761F-46CE1B067AC7}"/>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6" name="Text Placeholder 7">
            <a:extLst>
              <a:ext uri="{FF2B5EF4-FFF2-40B4-BE49-F238E27FC236}">
                <a16:creationId xmlns:a16="http://schemas.microsoft.com/office/drawing/2014/main" id="{8CE46B96-3CC5-5C8F-04B9-4CE029F39CCB}"/>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02</a:t>
            </a:r>
          </a:p>
        </p:txBody>
      </p:sp>
      <p:sp>
        <p:nvSpPr>
          <p:cNvPr id="7" name="Text Placeholder 17">
            <a:extLst>
              <a:ext uri="{FF2B5EF4-FFF2-40B4-BE49-F238E27FC236}">
                <a16:creationId xmlns:a16="http://schemas.microsoft.com/office/drawing/2014/main" id="{4D2A1FA7-0803-D4CC-504D-5BDE1BEA9BA2}"/>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9" name="Text Placeholder 7">
            <a:extLst>
              <a:ext uri="{FF2B5EF4-FFF2-40B4-BE49-F238E27FC236}">
                <a16:creationId xmlns:a16="http://schemas.microsoft.com/office/drawing/2014/main" id="{7F8EE113-52F0-8B79-0BF0-8E16E678747E}"/>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03</a:t>
            </a:r>
          </a:p>
        </p:txBody>
      </p:sp>
      <p:sp>
        <p:nvSpPr>
          <p:cNvPr id="10" name="Text Placeholder 17">
            <a:extLst>
              <a:ext uri="{FF2B5EF4-FFF2-40B4-BE49-F238E27FC236}">
                <a16:creationId xmlns:a16="http://schemas.microsoft.com/office/drawing/2014/main" id="{2656D415-4863-1D64-3877-DBA6E4130705}"/>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1" name="Text Placeholder 7">
            <a:extLst>
              <a:ext uri="{FF2B5EF4-FFF2-40B4-BE49-F238E27FC236}">
                <a16:creationId xmlns:a16="http://schemas.microsoft.com/office/drawing/2014/main" id="{21537A39-CABD-B23A-D113-CC67D83B4BB9}"/>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04</a:t>
            </a:r>
          </a:p>
        </p:txBody>
      </p:sp>
      <p:sp>
        <p:nvSpPr>
          <p:cNvPr id="12" name="Text Placeholder 17">
            <a:extLst>
              <a:ext uri="{FF2B5EF4-FFF2-40B4-BE49-F238E27FC236}">
                <a16:creationId xmlns:a16="http://schemas.microsoft.com/office/drawing/2014/main" id="{FD273C62-EB99-279D-64E8-B884873C1D73}"/>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39504631-2507-0CA3-F9E5-494297A5CA38}"/>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05</a:t>
            </a:r>
          </a:p>
        </p:txBody>
      </p:sp>
      <p:sp>
        <p:nvSpPr>
          <p:cNvPr id="14" name="Text Placeholder 17">
            <a:extLst>
              <a:ext uri="{FF2B5EF4-FFF2-40B4-BE49-F238E27FC236}">
                <a16:creationId xmlns:a16="http://schemas.microsoft.com/office/drawing/2014/main" id="{B60B328A-161C-B1DE-AD05-79864CA6040B}"/>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932B228A-159A-2D8A-16F5-F2A802F21388}"/>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06</a:t>
            </a:r>
          </a:p>
        </p:txBody>
      </p:sp>
      <p:sp>
        <p:nvSpPr>
          <p:cNvPr id="16" name="Text Placeholder 17">
            <a:extLst>
              <a:ext uri="{FF2B5EF4-FFF2-40B4-BE49-F238E27FC236}">
                <a16:creationId xmlns:a16="http://schemas.microsoft.com/office/drawing/2014/main" id="{227A143F-F4D2-5A3E-22A8-51FB3E73A94F}"/>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17" name="Text Placeholder 7">
            <a:extLst>
              <a:ext uri="{FF2B5EF4-FFF2-40B4-BE49-F238E27FC236}">
                <a16:creationId xmlns:a16="http://schemas.microsoft.com/office/drawing/2014/main" id="{6A5176CA-787A-D4DA-EEF2-076A771A312F}"/>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07</a:t>
            </a:r>
          </a:p>
        </p:txBody>
      </p:sp>
      <p:sp>
        <p:nvSpPr>
          <p:cNvPr id="19" name="Text Placeholder 17">
            <a:extLst>
              <a:ext uri="{FF2B5EF4-FFF2-40B4-BE49-F238E27FC236}">
                <a16:creationId xmlns:a16="http://schemas.microsoft.com/office/drawing/2014/main" id="{E72682CC-6D2C-8D80-DBD7-C00C270BCE1E}"/>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68A8336A-008C-A965-E68A-0E864E02ED0D}"/>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08</a:t>
            </a:r>
          </a:p>
        </p:txBody>
      </p:sp>
      <p:sp>
        <p:nvSpPr>
          <p:cNvPr id="21" name="Text Placeholder 17">
            <a:extLst>
              <a:ext uri="{FF2B5EF4-FFF2-40B4-BE49-F238E27FC236}">
                <a16:creationId xmlns:a16="http://schemas.microsoft.com/office/drawing/2014/main" id="{C82EAC7B-5B4B-53CB-109D-4CC72EF99897}"/>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2" name="Text Placeholder 7">
            <a:extLst>
              <a:ext uri="{FF2B5EF4-FFF2-40B4-BE49-F238E27FC236}">
                <a16:creationId xmlns:a16="http://schemas.microsoft.com/office/drawing/2014/main" id="{2A4F3D01-94BF-DD9F-673F-CF5F5D6FB215}"/>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09</a:t>
            </a:r>
          </a:p>
        </p:txBody>
      </p:sp>
      <p:sp>
        <p:nvSpPr>
          <p:cNvPr id="23" name="Text Placeholder 17">
            <a:extLst>
              <a:ext uri="{FF2B5EF4-FFF2-40B4-BE49-F238E27FC236}">
                <a16:creationId xmlns:a16="http://schemas.microsoft.com/office/drawing/2014/main" id="{BC54AC7D-40F8-F738-5162-DD6631408547}"/>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4" name="Text Placeholder 7">
            <a:extLst>
              <a:ext uri="{FF2B5EF4-FFF2-40B4-BE49-F238E27FC236}">
                <a16:creationId xmlns:a16="http://schemas.microsoft.com/office/drawing/2014/main" id="{17E4674F-8891-BABB-F6D9-7791E6333BE1}"/>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10</a:t>
            </a:r>
          </a:p>
        </p:txBody>
      </p:sp>
      <p:sp>
        <p:nvSpPr>
          <p:cNvPr id="25" name="Text Placeholder 17">
            <a:extLst>
              <a:ext uri="{FF2B5EF4-FFF2-40B4-BE49-F238E27FC236}">
                <a16:creationId xmlns:a16="http://schemas.microsoft.com/office/drawing/2014/main" id="{9F752569-F23E-EC6E-C511-B8E034158AE6}"/>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 name="Slide Number Placeholder 1">
            <a:extLst>
              <a:ext uri="{FF2B5EF4-FFF2-40B4-BE49-F238E27FC236}">
                <a16:creationId xmlns:a16="http://schemas.microsoft.com/office/drawing/2014/main" id="{35ACA231-9FEA-71C6-91CC-CF940004C39E}"/>
              </a:ext>
            </a:extLst>
          </p:cNvPr>
          <p:cNvSpPr>
            <a:spLocks noGrp="1"/>
          </p:cNvSpPr>
          <p:nvPr>
            <p:ph type="sldNum" sz="quarter" idx="30"/>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475683793"/>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en content aurora">
    <p:bg bwMode="ltGray">
      <p:bgPr>
        <a:gradFill flip="none" rotWithShape="1">
          <a:gsLst>
            <a:gs pos="4000">
              <a:srgbClr val="890078"/>
            </a:gs>
            <a:gs pos="100000">
              <a:srgbClr val="FF58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1" name="Picture 30" descr="Logo&#10;&#10;Description automatically generated">
            <a:extLst>
              <a:ext uri="{FF2B5EF4-FFF2-40B4-BE49-F238E27FC236}">
                <a16:creationId xmlns:a16="http://schemas.microsoft.com/office/drawing/2014/main" id="{AE150103-C9EC-F091-783C-8228210D5B9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400050" y="6226983"/>
            <a:ext cx="1494932" cy="548639"/>
          </a:xfrm>
          <a:prstGeom prst="rect">
            <a:avLst/>
          </a:prstGeom>
        </p:spPr>
      </p:pic>
      <p:sp>
        <p:nvSpPr>
          <p:cNvPr id="34" name="Title 1">
            <a:extLst>
              <a:ext uri="{FF2B5EF4-FFF2-40B4-BE49-F238E27FC236}">
                <a16:creationId xmlns:a16="http://schemas.microsoft.com/office/drawing/2014/main" id="{478929EE-90EC-E796-2FD6-3D3D82FCDBA7}"/>
              </a:ext>
            </a:extLst>
          </p:cNvPr>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US" dirty="0"/>
              <a:t>Contents</a:t>
            </a:r>
            <a:endParaRPr lang="en-ZA" dirty="0"/>
          </a:p>
        </p:txBody>
      </p:sp>
      <p:sp>
        <p:nvSpPr>
          <p:cNvPr id="35" name="Text Placeholder 7">
            <a:extLst>
              <a:ext uri="{FF2B5EF4-FFF2-40B4-BE49-F238E27FC236}">
                <a16:creationId xmlns:a16="http://schemas.microsoft.com/office/drawing/2014/main" id="{5911E09F-F173-578E-C704-272662FE42FA}"/>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36" name="Text Placeholder 17">
            <a:extLst>
              <a:ext uri="{FF2B5EF4-FFF2-40B4-BE49-F238E27FC236}">
                <a16:creationId xmlns:a16="http://schemas.microsoft.com/office/drawing/2014/main" id="{9FECAE49-9679-0CDD-0407-0BAF8641607D}"/>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37" name="Text Placeholder 7">
            <a:extLst>
              <a:ext uri="{FF2B5EF4-FFF2-40B4-BE49-F238E27FC236}">
                <a16:creationId xmlns:a16="http://schemas.microsoft.com/office/drawing/2014/main" id="{813C46CF-751D-000D-3F46-7CD49BC54CA6}"/>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40" name="Text Placeholder 17">
            <a:extLst>
              <a:ext uri="{FF2B5EF4-FFF2-40B4-BE49-F238E27FC236}">
                <a16:creationId xmlns:a16="http://schemas.microsoft.com/office/drawing/2014/main" id="{3C6C9583-E61D-582B-B9F7-A9C2B3611F0D}"/>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3" name="Text Placeholder 7">
            <a:extLst>
              <a:ext uri="{FF2B5EF4-FFF2-40B4-BE49-F238E27FC236}">
                <a16:creationId xmlns:a16="http://schemas.microsoft.com/office/drawing/2014/main" id="{BC0CA3EB-96C1-5028-EA40-CB74581DFE7D}"/>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46" name="Text Placeholder 17">
            <a:extLst>
              <a:ext uri="{FF2B5EF4-FFF2-40B4-BE49-F238E27FC236}">
                <a16:creationId xmlns:a16="http://schemas.microsoft.com/office/drawing/2014/main" id="{07C6DA12-C67C-87E7-53A4-7C2545D74AFB}"/>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9" name="Text Placeholder 7">
            <a:extLst>
              <a:ext uri="{FF2B5EF4-FFF2-40B4-BE49-F238E27FC236}">
                <a16:creationId xmlns:a16="http://schemas.microsoft.com/office/drawing/2014/main" id="{5D0910C9-255F-A524-0C50-A8A611830BA5}"/>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50" name="Text Placeholder 17">
            <a:extLst>
              <a:ext uri="{FF2B5EF4-FFF2-40B4-BE49-F238E27FC236}">
                <a16:creationId xmlns:a16="http://schemas.microsoft.com/office/drawing/2014/main" id="{3292D09D-8321-0815-34B0-29B288A611F7}"/>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1" name="Text Placeholder 7">
            <a:extLst>
              <a:ext uri="{FF2B5EF4-FFF2-40B4-BE49-F238E27FC236}">
                <a16:creationId xmlns:a16="http://schemas.microsoft.com/office/drawing/2014/main" id="{4F7E66C4-97B3-9428-2D76-AAAB3682891F}"/>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52" name="Text Placeholder 17">
            <a:extLst>
              <a:ext uri="{FF2B5EF4-FFF2-40B4-BE49-F238E27FC236}">
                <a16:creationId xmlns:a16="http://schemas.microsoft.com/office/drawing/2014/main" id="{780D0E5D-3D84-5E66-EA78-92C5998599EC}"/>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3" name="Text Placeholder 7">
            <a:extLst>
              <a:ext uri="{FF2B5EF4-FFF2-40B4-BE49-F238E27FC236}">
                <a16:creationId xmlns:a16="http://schemas.microsoft.com/office/drawing/2014/main" id="{356BAD5F-B05C-19B7-98B5-8CDE61BD8222}"/>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06</a:t>
            </a:r>
          </a:p>
        </p:txBody>
      </p:sp>
      <p:sp>
        <p:nvSpPr>
          <p:cNvPr id="54" name="Text Placeholder 17">
            <a:extLst>
              <a:ext uri="{FF2B5EF4-FFF2-40B4-BE49-F238E27FC236}">
                <a16:creationId xmlns:a16="http://schemas.microsoft.com/office/drawing/2014/main" id="{612D9248-7969-3866-8568-A6E4BB33F9A8}"/>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55" name="Text Placeholder 7">
            <a:extLst>
              <a:ext uri="{FF2B5EF4-FFF2-40B4-BE49-F238E27FC236}">
                <a16:creationId xmlns:a16="http://schemas.microsoft.com/office/drawing/2014/main" id="{0166A944-73A4-AE9E-9D5C-AFA9AE67B426}"/>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07</a:t>
            </a:r>
          </a:p>
        </p:txBody>
      </p:sp>
      <p:sp>
        <p:nvSpPr>
          <p:cNvPr id="56" name="Text Placeholder 17">
            <a:extLst>
              <a:ext uri="{FF2B5EF4-FFF2-40B4-BE49-F238E27FC236}">
                <a16:creationId xmlns:a16="http://schemas.microsoft.com/office/drawing/2014/main" id="{EF8C358E-4E72-6D47-AC9B-9E98B5D1E377}"/>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7" name="Text Placeholder 7">
            <a:extLst>
              <a:ext uri="{FF2B5EF4-FFF2-40B4-BE49-F238E27FC236}">
                <a16:creationId xmlns:a16="http://schemas.microsoft.com/office/drawing/2014/main" id="{06F580CB-EA27-B73D-81A6-33C38D857F82}"/>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08</a:t>
            </a:r>
          </a:p>
        </p:txBody>
      </p:sp>
      <p:sp>
        <p:nvSpPr>
          <p:cNvPr id="58" name="Text Placeholder 17">
            <a:extLst>
              <a:ext uri="{FF2B5EF4-FFF2-40B4-BE49-F238E27FC236}">
                <a16:creationId xmlns:a16="http://schemas.microsoft.com/office/drawing/2014/main" id="{A91DDBEF-7B61-2A23-2299-AEEDC6436009}"/>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9" name="Text Placeholder 7">
            <a:extLst>
              <a:ext uri="{FF2B5EF4-FFF2-40B4-BE49-F238E27FC236}">
                <a16:creationId xmlns:a16="http://schemas.microsoft.com/office/drawing/2014/main" id="{00EC9594-0701-921F-7462-BA195E840ED3}"/>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09</a:t>
            </a:r>
          </a:p>
        </p:txBody>
      </p:sp>
      <p:sp>
        <p:nvSpPr>
          <p:cNvPr id="60" name="Text Placeholder 17">
            <a:extLst>
              <a:ext uri="{FF2B5EF4-FFF2-40B4-BE49-F238E27FC236}">
                <a16:creationId xmlns:a16="http://schemas.microsoft.com/office/drawing/2014/main" id="{76DAD3E8-0F4D-10B6-A548-319AF122BA2D}"/>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61" name="Text Placeholder 7">
            <a:extLst>
              <a:ext uri="{FF2B5EF4-FFF2-40B4-BE49-F238E27FC236}">
                <a16:creationId xmlns:a16="http://schemas.microsoft.com/office/drawing/2014/main" id="{4F29B8C8-51B6-160A-A9F0-64EDB98E776A}"/>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10</a:t>
            </a:r>
          </a:p>
        </p:txBody>
      </p:sp>
      <p:sp>
        <p:nvSpPr>
          <p:cNvPr id="62" name="Text Placeholder 17">
            <a:extLst>
              <a:ext uri="{FF2B5EF4-FFF2-40B4-BE49-F238E27FC236}">
                <a16:creationId xmlns:a16="http://schemas.microsoft.com/office/drawing/2014/main" id="{F87CC49F-ACC8-5D30-0627-14DD7643BBC0}"/>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 name="Footer Placeholder 4">
            <a:extLst>
              <a:ext uri="{FF2B5EF4-FFF2-40B4-BE49-F238E27FC236}">
                <a16:creationId xmlns:a16="http://schemas.microsoft.com/office/drawing/2014/main" id="{E147AB53-C691-5013-D7C3-027518C8D5B8}"/>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2B1E1B65-15D6-47E3-B4BC-3965E710E8B6}"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5" name="Graphic 4">
            <a:extLst>
              <a:ext uri="{FF2B5EF4-FFF2-40B4-BE49-F238E27FC236}">
                <a16:creationId xmlns:a16="http://schemas.microsoft.com/office/drawing/2014/main" id="{84805073-BB1F-D8CD-4F91-42AE7324BA2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Slide Number Placeholder 1">
            <a:extLst>
              <a:ext uri="{FF2B5EF4-FFF2-40B4-BE49-F238E27FC236}">
                <a16:creationId xmlns:a16="http://schemas.microsoft.com/office/drawing/2014/main" id="{F283E5AE-084B-D203-27C8-C136702D4E12}"/>
              </a:ext>
            </a:extLst>
          </p:cNvPr>
          <p:cNvSpPr>
            <a:spLocks noGrp="1"/>
          </p:cNvSpPr>
          <p:nvPr>
            <p:ph type="sldNum" sz="quarter" idx="30"/>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562490757"/>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Five content aurora">
    <p:bg bwMode="ltGray">
      <p:bgPr>
        <a:gradFill flip="none" rotWithShape="1">
          <a:gsLst>
            <a:gs pos="100000">
              <a:schemeClr val="tx2"/>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8730EC-DD51-B99C-842B-EFFBD0F67082}"/>
              </a:ext>
            </a:extLst>
          </p:cNvPr>
          <p:cNvSpPr/>
          <p:nvPr userDrawn="1"/>
        </p:nvSpPr>
        <p:spPr>
          <a:xfrm>
            <a:off x="1" y="0"/>
            <a:ext cx="7180735" cy="6858000"/>
          </a:xfrm>
          <a:prstGeom prst="rect">
            <a:avLst/>
          </a:prstGeom>
          <a:gradFill flip="none" rotWithShape="1">
            <a:gsLst>
              <a:gs pos="100000">
                <a:schemeClr val="tx2">
                  <a:lumMod val="0"/>
                  <a:alpha val="0"/>
                </a:schemeClr>
              </a:gs>
              <a:gs pos="0">
                <a:schemeClr val="accent1">
                  <a:lumMod val="0"/>
                  <a:alpha val="8000"/>
                </a:schemeClr>
              </a:gs>
            </a:gsLst>
            <a:lin ang="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dirty="0"/>
          </a:p>
        </p:txBody>
      </p:sp>
      <p:pic>
        <p:nvPicPr>
          <p:cNvPr id="18" name="Picture 17" descr="A picture containing icon&#10;&#10;Description automatically generated">
            <a:extLst>
              <a:ext uri="{FF2B5EF4-FFF2-40B4-BE49-F238E27FC236}">
                <a16:creationId xmlns:a16="http://schemas.microsoft.com/office/drawing/2014/main" id="{64C3455E-1EFC-A442-358F-8FE75BAFB074}"/>
              </a:ext>
            </a:extLst>
          </p:cNvPr>
          <p:cNvPicPr>
            <a:picLocks noChangeAspect="1"/>
          </p:cNvPicPr>
          <p:nvPr userDrawn="1"/>
        </p:nvPicPr>
        <p:blipFill>
          <a:blip r:embed="rId2"/>
          <a:stretch>
            <a:fillRect/>
          </a:stretch>
        </p:blipFill>
        <p:spPr>
          <a:xfrm>
            <a:off x="0" y="127974"/>
            <a:ext cx="12192000" cy="2199861"/>
          </a:xfrm>
          <a:prstGeom prst="rect">
            <a:avLst/>
          </a:prstGeom>
        </p:spPr>
      </p:pic>
      <p:pic>
        <p:nvPicPr>
          <p:cNvPr id="20" name="Picture 19" descr="A picture containing device&#10;&#10;Description automatically generated">
            <a:extLst>
              <a:ext uri="{FF2B5EF4-FFF2-40B4-BE49-F238E27FC236}">
                <a16:creationId xmlns:a16="http://schemas.microsoft.com/office/drawing/2014/main" id="{3D437056-B5AC-4147-6F6D-1181C074640D}"/>
              </a:ext>
            </a:extLst>
          </p:cNvPr>
          <p:cNvPicPr>
            <a:picLocks noChangeAspect="1"/>
          </p:cNvPicPr>
          <p:nvPr userDrawn="1"/>
        </p:nvPicPr>
        <p:blipFill>
          <a:blip r:embed="rId3"/>
          <a:stretch>
            <a:fillRect/>
          </a:stretch>
        </p:blipFill>
        <p:spPr>
          <a:xfrm>
            <a:off x="0" y="632621"/>
            <a:ext cx="12192000" cy="1537252"/>
          </a:xfrm>
          <a:prstGeom prst="rect">
            <a:avLst/>
          </a:prstGeom>
        </p:spPr>
      </p:pic>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67783" y="2077065"/>
            <a:ext cx="11191329"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a:t>Contents</a:t>
            </a:r>
            <a:endParaRPr lang="en-ZA"/>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67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4226675"/>
            <a:ext cx="2115353"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4226675"/>
            <a:ext cx="2108785"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4226675"/>
            <a:ext cx="2102217"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4226675"/>
            <a:ext cx="2102219"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4226675"/>
            <a:ext cx="2102220"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1" name="Text Placeholder 7">
            <a:extLst>
              <a:ext uri="{FF2B5EF4-FFF2-40B4-BE49-F238E27FC236}">
                <a16:creationId xmlns:a16="http://schemas.microsoft.com/office/drawing/2014/main" id="{74B1F28E-6795-78DB-A045-E2E347D9899C}"/>
              </a:ext>
            </a:extLst>
          </p:cNvPr>
          <p:cNvSpPr>
            <a:spLocks noGrp="1"/>
          </p:cNvSpPr>
          <p:nvPr>
            <p:ph type="body" sz="quarter" idx="20" hasCustomPrompt="1"/>
          </p:nvPr>
        </p:nvSpPr>
        <p:spPr>
          <a:xfrm>
            <a:off x="2771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32" name="Text Placeholder 7">
            <a:extLst>
              <a:ext uri="{FF2B5EF4-FFF2-40B4-BE49-F238E27FC236}">
                <a16:creationId xmlns:a16="http://schemas.microsoft.com/office/drawing/2014/main" id="{E1C44F5D-FB9F-EB95-0B4A-BE0D77BECE45}"/>
              </a:ext>
            </a:extLst>
          </p:cNvPr>
          <p:cNvSpPr>
            <a:spLocks noGrp="1"/>
          </p:cNvSpPr>
          <p:nvPr>
            <p:ph type="body" sz="quarter" idx="21" hasCustomPrompt="1"/>
          </p:nvPr>
        </p:nvSpPr>
        <p:spPr>
          <a:xfrm>
            <a:off x="5037014"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33" name="Text Placeholder 7">
            <a:extLst>
              <a:ext uri="{FF2B5EF4-FFF2-40B4-BE49-F238E27FC236}">
                <a16:creationId xmlns:a16="http://schemas.microsoft.com/office/drawing/2014/main" id="{DE5E256D-3E41-D488-251F-B196C454B1C3}"/>
              </a:ext>
            </a:extLst>
          </p:cNvPr>
          <p:cNvSpPr>
            <a:spLocks noGrp="1"/>
          </p:cNvSpPr>
          <p:nvPr>
            <p:ph type="body" sz="quarter" idx="22" hasCustomPrompt="1"/>
          </p:nvPr>
        </p:nvSpPr>
        <p:spPr>
          <a:xfrm>
            <a:off x="7298962"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34" name="Text Placeholder 7">
            <a:extLst>
              <a:ext uri="{FF2B5EF4-FFF2-40B4-BE49-F238E27FC236}">
                <a16:creationId xmlns:a16="http://schemas.microsoft.com/office/drawing/2014/main" id="{4A599352-4552-0564-9355-1A48F0E32E48}"/>
              </a:ext>
            </a:extLst>
          </p:cNvPr>
          <p:cNvSpPr>
            <a:spLocks noGrp="1"/>
          </p:cNvSpPr>
          <p:nvPr>
            <p:ph type="body" sz="quarter" idx="23" hasCustomPrompt="1"/>
          </p:nvPr>
        </p:nvSpPr>
        <p:spPr>
          <a:xfrm>
            <a:off x="9560910"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pic>
        <p:nvPicPr>
          <p:cNvPr id="2" name="Picture 1" descr="Logo&#10;&#10;Description automatically generated">
            <a:extLst>
              <a:ext uri="{FF2B5EF4-FFF2-40B4-BE49-F238E27FC236}">
                <a16:creationId xmlns:a16="http://schemas.microsoft.com/office/drawing/2014/main" id="{F2CBFBCF-1058-BD06-B7E2-2E55A48B9FE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16209F34-530D-CDE1-CD15-A8698D02FA57}"/>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AE3E3E96-677A-4793-9C45-E4476EB1D088}"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9" name="Graphic 8">
            <a:extLst>
              <a:ext uri="{FF2B5EF4-FFF2-40B4-BE49-F238E27FC236}">
                <a16:creationId xmlns:a16="http://schemas.microsoft.com/office/drawing/2014/main" id="{11B0E837-3024-07AB-C0E4-75AE372AF1B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9F2C0613-20A2-1FF0-CBA7-8F48B4CBF196}"/>
              </a:ext>
            </a:extLst>
          </p:cNvPr>
          <p:cNvSpPr>
            <a:spLocks noGrp="1"/>
          </p:cNvSpPr>
          <p:nvPr>
            <p:ph type="sldNum" sz="quarter" idx="24"/>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3287870"/>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Five content solar">
    <p:bg bwMode="ltGray">
      <p:bgPr>
        <a:gradFill flip="none" rotWithShape="1">
          <a:gsLst>
            <a:gs pos="0">
              <a:srgbClr val="FFB314"/>
            </a:gs>
            <a:gs pos="100000">
              <a:srgbClr val="FF5800"/>
            </a:gs>
          </a:gsLst>
          <a:lin ang="2700000" scaled="1"/>
          <a:tileRect/>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57200" y="686605"/>
            <a:ext cx="11201401"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dirty="0"/>
              <a:t>Contents</a:t>
            </a:r>
            <a:endParaRPr lang="en-ZA" dirty="0"/>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57200" y="1876548"/>
            <a:ext cx="2115353"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dirty="0"/>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2519696"/>
            <a:ext cx="2115353"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CA8DE2ED-DBE7-A4E0-D02A-184D497FDA23}"/>
              </a:ext>
            </a:extLst>
          </p:cNvPr>
          <p:cNvSpPr>
            <a:spLocks noGrp="1"/>
          </p:cNvSpPr>
          <p:nvPr>
            <p:ph type="body" sz="quarter" idx="12" hasCustomPrompt="1"/>
          </p:nvPr>
        </p:nvSpPr>
        <p:spPr>
          <a:xfrm>
            <a:off x="2764483" y="1876548"/>
            <a:ext cx="2108785"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2519696"/>
            <a:ext cx="2108785"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D5A01C05-EB16-96E0-CB56-9A050932A040}"/>
              </a:ext>
            </a:extLst>
          </p:cNvPr>
          <p:cNvSpPr>
            <a:spLocks noGrp="1"/>
          </p:cNvSpPr>
          <p:nvPr>
            <p:ph type="body" sz="quarter" idx="14" hasCustomPrompt="1"/>
          </p:nvPr>
        </p:nvSpPr>
        <p:spPr>
          <a:xfrm>
            <a:off x="5032998" y="1876548"/>
            <a:ext cx="2102217"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2519696"/>
            <a:ext cx="2102217"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7" name="Text Placeholder 7">
            <a:extLst>
              <a:ext uri="{FF2B5EF4-FFF2-40B4-BE49-F238E27FC236}">
                <a16:creationId xmlns:a16="http://schemas.microsoft.com/office/drawing/2014/main" id="{3030565E-EC74-E8D4-FA27-5C4180F5BE60}"/>
              </a:ext>
            </a:extLst>
          </p:cNvPr>
          <p:cNvSpPr>
            <a:spLocks noGrp="1"/>
          </p:cNvSpPr>
          <p:nvPr>
            <p:ph type="body" sz="quarter" idx="16" hasCustomPrompt="1"/>
          </p:nvPr>
        </p:nvSpPr>
        <p:spPr>
          <a:xfrm>
            <a:off x="7294944" y="1876548"/>
            <a:ext cx="2102219"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2519696"/>
            <a:ext cx="2102219"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C27F6E91-1279-FCB2-1DC4-CF7E6A682DA8}"/>
              </a:ext>
            </a:extLst>
          </p:cNvPr>
          <p:cNvSpPr>
            <a:spLocks noGrp="1"/>
          </p:cNvSpPr>
          <p:nvPr>
            <p:ph type="body" sz="quarter" idx="18" hasCustomPrompt="1"/>
          </p:nvPr>
        </p:nvSpPr>
        <p:spPr>
          <a:xfrm>
            <a:off x="9556893" y="1876548"/>
            <a:ext cx="2102220"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2519696"/>
            <a:ext cx="2102220"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pic>
        <p:nvPicPr>
          <p:cNvPr id="6" name="Picture 5" descr="A picture containing icon&#10;&#10;Description automatically generated">
            <a:extLst>
              <a:ext uri="{FF2B5EF4-FFF2-40B4-BE49-F238E27FC236}">
                <a16:creationId xmlns:a16="http://schemas.microsoft.com/office/drawing/2014/main" id="{E6DBEE8A-D32D-7F6C-4A66-A6E5C985AD5B}"/>
              </a:ext>
            </a:extLst>
          </p:cNvPr>
          <p:cNvPicPr>
            <a:picLocks noChangeAspect="1"/>
          </p:cNvPicPr>
          <p:nvPr userDrawn="1"/>
        </p:nvPicPr>
        <p:blipFill>
          <a:blip r:embed="rId2"/>
          <a:stretch>
            <a:fillRect/>
          </a:stretch>
        </p:blipFill>
        <p:spPr>
          <a:xfrm>
            <a:off x="0" y="4106459"/>
            <a:ext cx="12192000" cy="2199861"/>
          </a:xfrm>
          <a:prstGeom prst="rect">
            <a:avLst/>
          </a:prstGeom>
        </p:spPr>
      </p:pic>
      <p:pic>
        <p:nvPicPr>
          <p:cNvPr id="8" name="Picture 7" descr="A picture containing device&#10;&#10;Description automatically generated">
            <a:extLst>
              <a:ext uri="{FF2B5EF4-FFF2-40B4-BE49-F238E27FC236}">
                <a16:creationId xmlns:a16="http://schemas.microsoft.com/office/drawing/2014/main" id="{A2437B87-35D2-DB25-6380-7DECE869E95C}"/>
              </a:ext>
            </a:extLst>
          </p:cNvPr>
          <p:cNvPicPr>
            <a:picLocks noChangeAspect="1"/>
          </p:cNvPicPr>
          <p:nvPr userDrawn="1"/>
        </p:nvPicPr>
        <p:blipFill>
          <a:blip r:embed="rId3"/>
          <a:stretch>
            <a:fillRect/>
          </a:stretch>
        </p:blipFill>
        <p:spPr>
          <a:xfrm>
            <a:off x="0" y="4611106"/>
            <a:ext cx="12192000" cy="1537252"/>
          </a:xfrm>
          <a:prstGeom prst="rect">
            <a:avLst/>
          </a:prstGeom>
        </p:spPr>
      </p:pic>
      <p:pic>
        <p:nvPicPr>
          <p:cNvPr id="2" name="Picture 1" descr="Logo&#10;&#10;Description automatically generated">
            <a:extLst>
              <a:ext uri="{FF2B5EF4-FFF2-40B4-BE49-F238E27FC236}">
                <a16:creationId xmlns:a16="http://schemas.microsoft.com/office/drawing/2014/main" id="{C81A4CE3-A382-B312-22DB-9CEA4173065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57818962-C158-8A86-B8FF-DC2CC933A86D}"/>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EA72AEBC-D261-4D68-8A77-3060F06D1300}"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10" name="Graphic 9">
            <a:extLst>
              <a:ext uri="{FF2B5EF4-FFF2-40B4-BE49-F238E27FC236}">
                <a16:creationId xmlns:a16="http://schemas.microsoft.com/office/drawing/2014/main" id="{92C8B555-8A7B-8A34-3B1E-CF7913D44D1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9CB98795-E0D7-6269-8EAC-7ABB1144D9A0}"/>
              </a:ext>
            </a:extLst>
          </p:cNvPr>
          <p:cNvSpPr>
            <a:spLocks noGrp="1"/>
          </p:cNvSpPr>
          <p:nvPr>
            <p:ph type="sldNum" sz="quarter" idx="20"/>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811328537"/>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Agenda">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047273F-8383-0B40-A84D-A6E3D5DAB531}"/>
              </a:ext>
            </a:extLst>
          </p:cNvPr>
          <p:cNvSpPr/>
          <p:nvPr userDrawn="1"/>
        </p:nvSpPr>
        <p:spPr>
          <a:xfrm>
            <a:off x="1" y="0"/>
            <a:ext cx="3543300" cy="6858000"/>
          </a:xfrm>
          <a:prstGeom prst="roundRect">
            <a:avLst>
              <a:gd name="adj" fmla="val 0"/>
            </a:avLst>
          </a:prstGeom>
          <a:gradFill flip="none" rotWithShape="1">
            <a:gsLst>
              <a:gs pos="99000">
                <a:schemeClr val="accent6"/>
              </a:gs>
              <a:gs pos="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Text Placeholder 6">
            <a:extLst>
              <a:ext uri="{FF2B5EF4-FFF2-40B4-BE49-F238E27FC236}">
                <a16:creationId xmlns:a16="http://schemas.microsoft.com/office/drawing/2014/main" id="{7172A34A-A47D-0B40-835D-28831DC7725C}"/>
              </a:ext>
            </a:extLst>
          </p:cNvPr>
          <p:cNvSpPr>
            <a:spLocks noGrp="1"/>
          </p:cNvSpPr>
          <p:nvPr>
            <p:ph type="body" sz="quarter" idx="15" hasCustomPrompt="1"/>
          </p:nvPr>
        </p:nvSpPr>
        <p:spPr>
          <a:xfrm>
            <a:off x="-12022" y="3037295"/>
            <a:ext cx="3543300" cy="1150583"/>
          </a:xfrm>
          <a:prstGeom prst="rect">
            <a:avLst/>
          </a:prstGeom>
        </p:spPr>
        <p:txBody>
          <a:bodyPr/>
          <a:lstStyle>
            <a:lvl1pPr marL="0" indent="0" algn="ctr">
              <a:lnSpc>
                <a:spcPct val="100000"/>
              </a:lnSpc>
              <a:spcBef>
                <a:spcPts val="0"/>
              </a:spcBef>
              <a:spcAft>
                <a:spcPts val="0"/>
              </a:spcAft>
              <a:buNone/>
              <a:defRPr sz="2133" b="1" i="0">
                <a:solidFill>
                  <a:schemeClr val="tx1"/>
                </a:solidFill>
                <a:latin typeface="Segoe UI Semibold" panose="020B0502040204020203" pitchFamily="34" charset="0"/>
                <a:cs typeface="Segoe UI Semibold" panose="020B0502040204020203" pitchFamily="34" charset="0"/>
              </a:defRPr>
            </a:lvl1pPr>
            <a:lvl2pPr marL="457189" indent="0" algn="ctr">
              <a:buNone/>
              <a:defRPr sz="1333"/>
            </a:lvl2pPr>
            <a:lvl3pPr marL="914377" indent="0" algn="ctr">
              <a:buNone/>
              <a:defRPr sz="1333"/>
            </a:lvl3pPr>
            <a:lvl4pPr marL="1371566" indent="0" algn="ctr">
              <a:buNone/>
              <a:defRPr sz="1333"/>
            </a:lvl4pPr>
            <a:lvl5pPr marL="1828754" indent="0" algn="ctr">
              <a:buNone/>
              <a:defRPr sz="1333"/>
            </a:lvl5pPr>
          </a:lstStyle>
          <a:p>
            <a:pPr lvl="0"/>
            <a:r>
              <a:rPr lang="en-US" altLang="ja-JP" dirty="0"/>
              <a:t>Click to edit </a:t>
            </a:r>
            <a:br>
              <a:rPr lang="en-US" altLang="ja-JP" dirty="0"/>
            </a:br>
            <a:r>
              <a:rPr lang="en-US" altLang="ja-JP" dirty="0"/>
              <a:t>Master text styles</a:t>
            </a:r>
          </a:p>
        </p:txBody>
      </p:sp>
      <p:sp>
        <p:nvSpPr>
          <p:cNvPr id="23" name="Text Placeholder 11">
            <a:extLst>
              <a:ext uri="{FF2B5EF4-FFF2-40B4-BE49-F238E27FC236}">
                <a16:creationId xmlns:a16="http://schemas.microsoft.com/office/drawing/2014/main" id="{8B064F4E-61E6-8D43-884D-B02F8BF1243B}"/>
              </a:ext>
            </a:extLst>
          </p:cNvPr>
          <p:cNvSpPr>
            <a:spLocks noGrp="1"/>
          </p:cNvSpPr>
          <p:nvPr>
            <p:ph type="body" sz="quarter" idx="20" hasCustomPrompt="1"/>
          </p:nvPr>
        </p:nvSpPr>
        <p:spPr>
          <a:xfrm>
            <a:off x="4810829" y="1579241"/>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4" name="Text Placeholder 11">
            <a:extLst>
              <a:ext uri="{FF2B5EF4-FFF2-40B4-BE49-F238E27FC236}">
                <a16:creationId xmlns:a16="http://schemas.microsoft.com/office/drawing/2014/main" id="{03EE597B-F187-9343-9BDB-C8BFA2AFFFD0}"/>
              </a:ext>
            </a:extLst>
          </p:cNvPr>
          <p:cNvSpPr>
            <a:spLocks noGrp="1"/>
          </p:cNvSpPr>
          <p:nvPr>
            <p:ph type="body" sz="quarter" idx="21" hasCustomPrompt="1"/>
          </p:nvPr>
        </p:nvSpPr>
        <p:spPr>
          <a:xfrm>
            <a:off x="4810829" y="1889208"/>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7" name="Text Placeholder 11">
            <a:extLst>
              <a:ext uri="{FF2B5EF4-FFF2-40B4-BE49-F238E27FC236}">
                <a16:creationId xmlns:a16="http://schemas.microsoft.com/office/drawing/2014/main" id="{D33AE9B1-FC4C-B64A-A627-4C5DEB4D3642}"/>
              </a:ext>
            </a:extLst>
          </p:cNvPr>
          <p:cNvSpPr>
            <a:spLocks noGrp="1"/>
          </p:cNvSpPr>
          <p:nvPr>
            <p:ph type="body" sz="quarter" idx="23" hasCustomPrompt="1"/>
          </p:nvPr>
        </p:nvSpPr>
        <p:spPr>
          <a:xfrm>
            <a:off x="8768294" y="1579241"/>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dirty="0"/>
              <a:t>Insert Heading</a:t>
            </a:r>
            <a:endParaRPr lang="en-GB" dirty="0"/>
          </a:p>
        </p:txBody>
      </p:sp>
      <p:sp>
        <p:nvSpPr>
          <p:cNvPr id="28" name="Text Placeholder 11">
            <a:extLst>
              <a:ext uri="{FF2B5EF4-FFF2-40B4-BE49-F238E27FC236}">
                <a16:creationId xmlns:a16="http://schemas.microsoft.com/office/drawing/2014/main" id="{D7BDC373-757A-224C-BDE1-7C04B2534237}"/>
              </a:ext>
            </a:extLst>
          </p:cNvPr>
          <p:cNvSpPr>
            <a:spLocks noGrp="1"/>
          </p:cNvSpPr>
          <p:nvPr>
            <p:ph type="body" sz="quarter" idx="24" hasCustomPrompt="1"/>
          </p:nvPr>
        </p:nvSpPr>
        <p:spPr>
          <a:xfrm>
            <a:off x="8768294" y="1889208"/>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32" name="Title 4">
            <a:extLst>
              <a:ext uri="{FF2B5EF4-FFF2-40B4-BE49-F238E27FC236}">
                <a16:creationId xmlns:a16="http://schemas.microsoft.com/office/drawing/2014/main" id="{738D054A-338D-8647-BDC8-3D1F6F5A5227}"/>
              </a:ext>
            </a:extLst>
          </p:cNvPr>
          <p:cNvSpPr>
            <a:spLocks noGrp="1"/>
          </p:cNvSpPr>
          <p:nvPr>
            <p:ph type="title" hasCustomPrompt="1"/>
          </p:nvPr>
        </p:nvSpPr>
        <p:spPr>
          <a:xfrm>
            <a:off x="-12022" y="1461049"/>
            <a:ext cx="3543300" cy="1465835"/>
          </a:xfrm>
          <a:prstGeom prst="rect">
            <a:avLst/>
          </a:prstGeom>
        </p:spPr>
        <p:txBody>
          <a:bodyPr anchor="ctr"/>
          <a:lstStyle>
            <a:lvl1pPr algn="ctr">
              <a:lnSpc>
                <a:spcPct val="90000"/>
              </a:lnSpc>
              <a:spcBef>
                <a:spcPts val="0"/>
              </a:spcBef>
              <a:spcAft>
                <a:spcPts val="0"/>
              </a:spcAft>
              <a:defRPr sz="5333" b="1">
                <a:solidFill>
                  <a:schemeClr val="tx1"/>
                </a:solidFill>
                <a:latin typeface="Segoe UI" panose="020B0502040204020203" pitchFamily="34" charset="0"/>
                <a:cs typeface="Segoe UI" panose="020B0502040204020203" pitchFamily="34" charset="0"/>
              </a:defRPr>
            </a:lvl1pPr>
          </a:lstStyle>
          <a:p>
            <a:r>
              <a:rPr lang="en-US" dirty="0"/>
              <a:t>Today’s</a:t>
            </a:r>
            <a:br>
              <a:rPr lang="en-US" dirty="0"/>
            </a:br>
            <a:r>
              <a:rPr lang="en-US" dirty="0"/>
              <a:t>agenda</a:t>
            </a:r>
            <a:endParaRPr lang="en-GB" dirty="0"/>
          </a:p>
        </p:txBody>
      </p:sp>
      <p:sp>
        <p:nvSpPr>
          <p:cNvPr id="12" name="Text Placeholder 11">
            <a:extLst>
              <a:ext uri="{FF2B5EF4-FFF2-40B4-BE49-F238E27FC236}">
                <a16:creationId xmlns:a16="http://schemas.microsoft.com/office/drawing/2014/main" id="{7EC2AE20-AEB6-8B03-7DCF-535B87E65D1B}"/>
              </a:ext>
            </a:extLst>
          </p:cNvPr>
          <p:cNvSpPr>
            <a:spLocks noGrp="1"/>
          </p:cNvSpPr>
          <p:nvPr>
            <p:ph type="body" sz="quarter" idx="28" hasCustomPrompt="1"/>
          </p:nvPr>
        </p:nvSpPr>
        <p:spPr>
          <a:xfrm>
            <a:off x="4133427" y="469701"/>
            <a:ext cx="7468445" cy="630767"/>
          </a:xfrm>
          <a:prstGeom prst="rect">
            <a:avLst/>
          </a:prstGeom>
        </p:spPr>
        <p:txBody>
          <a:bodyPr anchor="ctr"/>
          <a:lstStyle>
            <a:lvl1pPr>
              <a:lnSpc>
                <a:spcPct val="100000"/>
              </a:lnSpc>
              <a:spcBef>
                <a:spcPts val="0"/>
              </a:spcBef>
              <a:spcAft>
                <a:spcPts val="0"/>
              </a:spcAft>
              <a:defRPr sz="3600" b="1" i="0">
                <a:solidFill>
                  <a:schemeClr val="bg1"/>
                </a:solidFill>
                <a:latin typeface="Segoe UI" panose="020B0502040204020203" pitchFamily="34" charset="0"/>
                <a:cs typeface="Segoe UI" panose="020B0502040204020203" pitchFamily="34" charset="0"/>
              </a:defRPr>
            </a:lvl1pPr>
          </a:lstStyle>
          <a:p>
            <a:pPr lvl="0"/>
            <a:r>
              <a:rPr lang="en-GB" dirty="0"/>
              <a:t>Click to edit Heading</a:t>
            </a:r>
          </a:p>
        </p:txBody>
      </p:sp>
      <p:sp>
        <p:nvSpPr>
          <p:cNvPr id="38" name="Text Placeholder 7">
            <a:extLst>
              <a:ext uri="{FF2B5EF4-FFF2-40B4-BE49-F238E27FC236}">
                <a16:creationId xmlns:a16="http://schemas.microsoft.com/office/drawing/2014/main" id="{D54C86CE-629D-346E-54A5-2945D082530B}"/>
              </a:ext>
            </a:extLst>
          </p:cNvPr>
          <p:cNvSpPr>
            <a:spLocks noGrp="1"/>
          </p:cNvSpPr>
          <p:nvPr>
            <p:ph type="body" sz="quarter" idx="10" hasCustomPrompt="1"/>
          </p:nvPr>
        </p:nvSpPr>
        <p:spPr>
          <a:xfrm>
            <a:off x="4133427" y="1466647"/>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39" name="Text Placeholder 7">
            <a:extLst>
              <a:ext uri="{FF2B5EF4-FFF2-40B4-BE49-F238E27FC236}">
                <a16:creationId xmlns:a16="http://schemas.microsoft.com/office/drawing/2014/main" id="{4D21A050-29AF-83A2-3F07-2F1008AD4844}"/>
              </a:ext>
            </a:extLst>
          </p:cNvPr>
          <p:cNvSpPr>
            <a:spLocks noGrp="1"/>
          </p:cNvSpPr>
          <p:nvPr>
            <p:ph type="body" sz="quarter" idx="34" hasCustomPrompt="1"/>
          </p:nvPr>
        </p:nvSpPr>
        <p:spPr>
          <a:xfrm>
            <a:off x="8090892" y="1463349"/>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02</a:t>
            </a:r>
          </a:p>
        </p:txBody>
      </p:sp>
      <p:pic>
        <p:nvPicPr>
          <p:cNvPr id="19" name="Picture 18" descr="A picture containing icon&#10;&#10;Description automatically generated">
            <a:extLst>
              <a:ext uri="{FF2B5EF4-FFF2-40B4-BE49-F238E27FC236}">
                <a16:creationId xmlns:a16="http://schemas.microsoft.com/office/drawing/2014/main" id="{897AAA94-9C3F-E864-5505-616F8D61CF29}"/>
              </a:ext>
            </a:extLst>
          </p:cNvPr>
          <p:cNvPicPr>
            <a:picLocks noChangeAspect="1"/>
          </p:cNvPicPr>
          <p:nvPr userDrawn="1"/>
        </p:nvPicPr>
        <p:blipFill>
          <a:blip r:embed="rId2"/>
          <a:stretch>
            <a:fillRect/>
          </a:stretch>
        </p:blipFill>
        <p:spPr>
          <a:xfrm>
            <a:off x="0" y="4158526"/>
            <a:ext cx="12192000" cy="2199861"/>
          </a:xfrm>
          <a:prstGeom prst="rect">
            <a:avLst/>
          </a:prstGeom>
        </p:spPr>
      </p:pic>
      <p:pic>
        <p:nvPicPr>
          <p:cNvPr id="20" name="Picture 19" descr="A picture containing device&#10;&#10;Description automatically generated">
            <a:extLst>
              <a:ext uri="{FF2B5EF4-FFF2-40B4-BE49-F238E27FC236}">
                <a16:creationId xmlns:a16="http://schemas.microsoft.com/office/drawing/2014/main" id="{77D8330D-2FFE-ABA8-B03B-53788C0AB5E7}"/>
              </a:ext>
            </a:extLst>
          </p:cNvPr>
          <p:cNvPicPr>
            <a:picLocks noChangeAspect="1"/>
          </p:cNvPicPr>
          <p:nvPr userDrawn="1"/>
        </p:nvPicPr>
        <p:blipFill>
          <a:blip r:embed="rId3"/>
          <a:stretch>
            <a:fillRect/>
          </a:stretch>
        </p:blipFill>
        <p:spPr>
          <a:xfrm>
            <a:off x="0" y="4663173"/>
            <a:ext cx="12192000" cy="1537252"/>
          </a:xfrm>
          <a:prstGeom prst="rect">
            <a:avLst/>
          </a:prstGeom>
        </p:spPr>
      </p:pic>
      <p:sp>
        <p:nvSpPr>
          <p:cNvPr id="21" name="Text Placeholder 11">
            <a:extLst>
              <a:ext uri="{FF2B5EF4-FFF2-40B4-BE49-F238E27FC236}">
                <a16:creationId xmlns:a16="http://schemas.microsoft.com/office/drawing/2014/main" id="{40DFB0B7-B1C0-6454-D75C-6DEB1B70917D}"/>
              </a:ext>
            </a:extLst>
          </p:cNvPr>
          <p:cNvSpPr>
            <a:spLocks noGrp="1"/>
          </p:cNvSpPr>
          <p:nvPr>
            <p:ph type="body" sz="quarter" idx="35" hasCustomPrompt="1"/>
          </p:nvPr>
        </p:nvSpPr>
        <p:spPr>
          <a:xfrm>
            <a:off x="4810829" y="3145368"/>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dirty="0"/>
              <a:t>Insert Heading</a:t>
            </a:r>
            <a:endParaRPr lang="en-GB" dirty="0"/>
          </a:p>
        </p:txBody>
      </p:sp>
      <p:sp>
        <p:nvSpPr>
          <p:cNvPr id="22" name="Text Placeholder 11">
            <a:extLst>
              <a:ext uri="{FF2B5EF4-FFF2-40B4-BE49-F238E27FC236}">
                <a16:creationId xmlns:a16="http://schemas.microsoft.com/office/drawing/2014/main" id="{6576B903-0A56-C02C-1809-877FEC86FF12}"/>
              </a:ext>
            </a:extLst>
          </p:cNvPr>
          <p:cNvSpPr>
            <a:spLocks noGrp="1"/>
          </p:cNvSpPr>
          <p:nvPr>
            <p:ph type="body" sz="quarter" idx="36" hasCustomPrompt="1"/>
          </p:nvPr>
        </p:nvSpPr>
        <p:spPr>
          <a:xfrm>
            <a:off x="4810829" y="3455334"/>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dirty="0"/>
              <a:t>Insert text</a:t>
            </a:r>
            <a:endParaRPr lang="en-GB" dirty="0"/>
          </a:p>
        </p:txBody>
      </p:sp>
      <p:sp>
        <p:nvSpPr>
          <p:cNvPr id="25" name="Text Placeholder 11">
            <a:extLst>
              <a:ext uri="{FF2B5EF4-FFF2-40B4-BE49-F238E27FC236}">
                <a16:creationId xmlns:a16="http://schemas.microsoft.com/office/drawing/2014/main" id="{BB438C97-5166-D0D0-91A9-D5132A704E7B}"/>
              </a:ext>
            </a:extLst>
          </p:cNvPr>
          <p:cNvSpPr>
            <a:spLocks noGrp="1"/>
          </p:cNvSpPr>
          <p:nvPr>
            <p:ph type="body" sz="quarter" idx="37" hasCustomPrompt="1"/>
          </p:nvPr>
        </p:nvSpPr>
        <p:spPr>
          <a:xfrm>
            <a:off x="8768294" y="3145368"/>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dirty="0"/>
              <a:t>Insert Heading</a:t>
            </a:r>
            <a:endParaRPr lang="en-GB" dirty="0"/>
          </a:p>
        </p:txBody>
      </p:sp>
      <p:sp>
        <p:nvSpPr>
          <p:cNvPr id="26" name="Text Placeholder 11">
            <a:extLst>
              <a:ext uri="{FF2B5EF4-FFF2-40B4-BE49-F238E27FC236}">
                <a16:creationId xmlns:a16="http://schemas.microsoft.com/office/drawing/2014/main" id="{106BC8EE-0D99-B1BA-D5DC-DD745D77C20D}"/>
              </a:ext>
            </a:extLst>
          </p:cNvPr>
          <p:cNvSpPr>
            <a:spLocks noGrp="1"/>
          </p:cNvSpPr>
          <p:nvPr>
            <p:ph type="body" sz="quarter" idx="38" hasCustomPrompt="1"/>
          </p:nvPr>
        </p:nvSpPr>
        <p:spPr>
          <a:xfrm>
            <a:off x="8768294" y="3455334"/>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9" name="Text Placeholder 7">
            <a:extLst>
              <a:ext uri="{FF2B5EF4-FFF2-40B4-BE49-F238E27FC236}">
                <a16:creationId xmlns:a16="http://schemas.microsoft.com/office/drawing/2014/main" id="{FAC7739C-3175-F4CE-9846-8E401CC9F730}"/>
              </a:ext>
            </a:extLst>
          </p:cNvPr>
          <p:cNvSpPr>
            <a:spLocks noGrp="1"/>
          </p:cNvSpPr>
          <p:nvPr>
            <p:ph type="body" sz="quarter" idx="39" hasCustomPrompt="1"/>
          </p:nvPr>
        </p:nvSpPr>
        <p:spPr>
          <a:xfrm>
            <a:off x="4133427" y="3032774"/>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dirty="0"/>
              <a:t>03</a:t>
            </a:r>
          </a:p>
        </p:txBody>
      </p:sp>
      <p:sp>
        <p:nvSpPr>
          <p:cNvPr id="33" name="Text Placeholder 7">
            <a:extLst>
              <a:ext uri="{FF2B5EF4-FFF2-40B4-BE49-F238E27FC236}">
                <a16:creationId xmlns:a16="http://schemas.microsoft.com/office/drawing/2014/main" id="{10CD6ECF-6757-1280-EA64-C463D347F3B6}"/>
              </a:ext>
            </a:extLst>
          </p:cNvPr>
          <p:cNvSpPr>
            <a:spLocks noGrp="1"/>
          </p:cNvSpPr>
          <p:nvPr>
            <p:ph type="body" sz="quarter" idx="40" hasCustomPrompt="1"/>
          </p:nvPr>
        </p:nvSpPr>
        <p:spPr>
          <a:xfrm>
            <a:off x="8090892" y="3029475"/>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dirty="0"/>
              <a:t>04</a:t>
            </a:r>
          </a:p>
        </p:txBody>
      </p:sp>
      <p:pic>
        <p:nvPicPr>
          <p:cNvPr id="2" name="Picture 1" descr="Logo&#10;&#10;Description automatically generated">
            <a:extLst>
              <a:ext uri="{FF2B5EF4-FFF2-40B4-BE49-F238E27FC236}">
                <a16:creationId xmlns:a16="http://schemas.microsoft.com/office/drawing/2014/main" id="{08C35922-DB58-7397-4CCE-4AEC76EF5543}"/>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6" name="Footer Placeholder 4">
            <a:extLst>
              <a:ext uri="{FF2B5EF4-FFF2-40B4-BE49-F238E27FC236}">
                <a16:creationId xmlns:a16="http://schemas.microsoft.com/office/drawing/2014/main" id="{392BCE9C-4DE0-6003-09C3-68DFCEBA67A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599B10B5-F466-4368-9152-132DF5AA1AA3}"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8" name="Graphic 7">
            <a:extLst>
              <a:ext uri="{FF2B5EF4-FFF2-40B4-BE49-F238E27FC236}">
                <a16:creationId xmlns:a16="http://schemas.microsoft.com/office/drawing/2014/main" id="{BB09F6A2-415B-7C3F-D9EA-62AC9521F8C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DB456711-C174-FBA2-6EAD-13CE29DC8D2E}"/>
              </a:ext>
            </a:extLst>
          </p:cNvPr>
          <p:cNvSpPr>
            <a:spLocks noGrp="1"/>
          </p:cNvSpPr>
          <p:nvPr>
            <p:ph type="sldNum" sz="quarter" idx="41"/>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668690180"/>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hree content aurora">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1" y="0"/>
            <a:ext cx="3741139" cy="6858000"/>
          </a:xfrm>
          <a:prstGeom prst="roundRect">
            <a:avLst>
              <a:gd name="adj" fmla="val 0"/>
            </a:avLst>
          </a:prstGeom>
          <a:gradFill flip="none" rotWithShape="1">
            <a:gsLst>
              <a:gs pos="99000">
                <a:schemeClr val="accent6"/>
              </a:gs>
              <a:gs pos="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18" name="Title 4">
            <a:extLst>
              <a:ext uri="{FF2B5EF4-FFF2-40B4-BE49-F238E27FC236}">
                <a16:creationId xmlns:a16="http://schemas.microsoft.com/office/drawing/2014/main" id="{AFAA33E7-AC2A-E048-A128-C3BEF47347D9}"/>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19" name="Text Placeholder 6">
            <a:extLst>
              <a:ext uri="{FF2B5EF4-FFF2-40B4-BE49-F238E27FC236}">
                <a16:creationId xmlns:a16="http://schemas.microsoft.com/office/drawing/2014/main" id="{8CB3347E-4DCC-624E-A84A-7635AAF689E7}"/>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20" name="Text Placeholder 6">
            <a:extLst>
              <a:ext uri="{FF2B5EF4-FFF2-40B4-BE49-F238E27FC236}">
                <a16:creationId xmlns:a16="http://schemas.microsoft.com/office/drawing/2014/main" id="{C1B3B1FB-634F-0746-AFE8-B49DE6B9C0A6}"/>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1" name="Text Placeholder 6">
            <a:extLst>
              <a:ext uri="{FF2B5EF4-FFF2-40B4-BE49-F238E27FC236}">
                <a16:creationId xmlns:a16="http://schemas.microsoft.com/office/drawing/2014/main" id="{3D151157-C7B7-4642-B847-70EA5D469FB1}"/>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2" name="Text Placeholder 6">
            <a:extLst>
              <a:ext uri="{FF2B5EF4-FFF2-40B4-BE49-F238E27FC236}">
                <a16:creationId xmlns:a16="http://schemas.microsoft.com/office/drawing/2014/main" id="{DF1AD024-68FC-E24F-A85C-55A7CB51CE60}"/>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3" name="Text Placeholder 6">
            <a:extLst>
              <a:ext uri="{FF2B5EF4-FFF2-40B4-BE49-F238E27FC236}">
                <a16:creationId xmlns:a16="http://schemas.microsoft.com/office/drawing/2014/main" id="{35A02433-55C8-4C40-9C4C-683BC12655AF}"/>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4" name="Text Placeholder 6">
            <a:extLst>
              <a:ext uri="{FF2B5EF4-FFF2-40B4-BE49-F238E27FC236}">
                <a16:creationId xmlns:a16="http://schemas.microsoft.com/office/drawing/2014/main" id="{73D42715-ECF1-D146-BB3C-9C47BC4E15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5" name="Text Placeholder 6">
            <a:extLst>
              <a:ext uri="{FF2B5EF4-FFF2-40B4-BE49-F238E27FC236}">
                <a16:creationId xmlns:a16="http://schemas.microsoft.com/office/drawing/2014/main" id="{941274F2-3815-FA4E-A953-27EB8D7BC22C}"/>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6" name="Text Placeholder 6">
            <a:extLst>
              <a:ext uri="{FF2B5EF4-FFF2-40B4-BE49-F238E27FC236}">
                <a16:creationId xmlns:a16="http://schemas.microsoft.com/office/drawing/2014/main" id="{C854E8CF-D4C1-4043-8BB3-52C3401000A3}"/>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1</a:t>
            </a:r>
            <a:endParaRPr lang="en-GB" dirty="0"/>
          </a:p>
        </p:txBody>
      </p:sp>
      <p:sp>
        <p:nvSpPr>
          <p:cNvPr id="27" name="Text Placeholder 6">
            <a:extLst>
              <a:ext uri="{FF2B5EF4-FFF2-40B4-BE49-F238E27FC236}">
                <a16:creationId xmlns:a16="http://schemas.microsoft.com/office/drawing/2014/main" id="{C9ABE2C6-9D2A-1848-82E0-88ED36D02F96}"/>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2</a:t>
            </a:r>
            <a:endParaRPr lang="en-GB" dirty="0"/>
          </a:p>
        </p:txBody>
      </p:sp>
      <p:sp>
        <p:nvSpPr>
          <p:cNvPr id="28" name="Text Placeholder 6">
            <a:extLst>
              <a:ext uri="{FF2B5EF4-FFF2-40B4-BE49-F238E27FC236}">
                <a16:creationId xmlns:a16="http://schemas.microsoft.com/office/drawing/2014/main" id="{C033A841-473C-5B49-8ACB-3AAC8761985D}"/>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3</a:t>
            </a:r>
            <a:endParaRPr lang="en-GB" dirty="0"/>
          </a:p>
        </p:txBody>
      </p:sp>
      <p:sp>
        <p:nvSpPr>
          <p:cNvPr id="2" name="Footer Placeholder 4">
            <a:extLst>
              <a:ext uri="{FF2B5EF4-FFF2-40B4-BE49-F238E27FC236}">
                <a16:creationId xmlns:a16="http://schemas.microsoft.com/office/drawing/2014/main" id="{DC44F584-F8DF-4133-D15A-C6248AFEC532}"/>
              </a:ext>
            </a:extLst>
          </p:cNvPr>
          <p:cNvSpPr txBox="1">
            <a:spLocks/>
          </p:cNvSpPr>
          <p:nvPr userDrawn="1"/>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DF7AF7CF-F5CD-40E9-BB48-FCA5BADDF6B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7" name="Graphic 6">
            <a:extLst>
              <a:ext uri="{FF2B5EF4-FFF2-40B4-BE49-F238E27FC236}">
                <a16:creationId xmlns:a16="http://schemas.microsoft.com/office/drawing/2014/main" id="{B163F82F-CDD7-77DD-F970-FDD5CC70E3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Slide Number Placeholder 4">
            <a:extLst>
              <a:ext uri="{FF2B5EF4-FFF2-40B4-BE49-F238E27FC236}">
                <a16:creationId xmlns:a16="http://schemas.microsoft.com/office/drawing/2014/main" id="{1D193C0D-5CA6-EFE2-7F76-318128B7A8F8}"/>
              </a:ext>
            </a:extLst>
          </p:cNvPr>
          <p:cNvSpPr>
            <a:spLocks noGrp="1"/>
          </p:cNvSpPr>
          <p:nvPr>
            <p:ph type="sldNum" sz="quarter" idx="69"/>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244419500"/>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hree content solar">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1" y="0"/>
            <a:ext cx="3741139" cy="6858000"/>
          </a:xfrm>
          <a:prstGeom prst="roundRect">
            <a:avLst>
              <a:gd name="adj" fmla="val 0"/>
            </a:avLst>
          </a:prstGeom>
          <a:gradFill flip="none" rotWithShape="1">
            <a:gsLst>
              <a:gs pos="14000">
                <a:srgbClr val="FF5800"/>
              </a:gs>
              <a:gs pos="100000">
                <a:srgbClr val="FFB314"/>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20" name="Text Placeholder 6">
            <a:extLst>
              <a:ext uri="{FF2B5EF4-FFF2-40B4-BE49-F238E27FC236}">
                <a16:creationId xmlns:a16="http://schemas.microsoft.com/office/drawing/2014/main" id="{C1B3B1FB-634F-0746-AFE8-B49DE6B9C0A6}"/>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1" name="Text Placeholder 6">
            <a:extLst>
              <a:ext uri="{FF2B5EF4-FFF2-40B4-BE49-F238E27FC236}">
                <a16:creationId xmlns:a16="http://schemas.microsoft.com/office/drawing/2014/main" id="{3D151157-C7B7-4642-B847-70EA5D469FB1}"/>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2" name="Text Placeholder 6">
            <a:extLst>
              <a:ext uri="{FF2B5EF4-FFF2-40B4-BE49-F238E27FC236}">
                <a16:creationId xmlns:a16="http://schemas.microsoft.com/office/drawing/2014/main" id="{DF1AD024-68FC-E24F-A85C-55A7CB51CE60}"/>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3" name="Text Placeholder 6">
            <a:extLst>
              <a:ext uri="{FF2B5EF4-FFF2-40B4-BE49-F238E27FC236}">
                <a16:creationId xmlns:a16="http://schemas.microsoft.com/office/drawing/2014/main" id="{35A02433-55C8-4C40-9C4C-683BC12655AF}"/>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4" name="Text Placeholder 6">
            <a:extLst>
              <a:ext uri="{FF2B5EF4-FFF2-40B4-BE49-F238E27FC236}">
                <a16:creationId xmlns:a16="http://schemas.microsoft.com/office/drawing/2014/main" id="{73D42715-ECF1-D146-BB3C-9C47BC4E15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5" name="Text Placeholder 6">
            <a:extLst>
              <a:ext uri="{FF2B5EF4-FFF2-40B4-BE49-F238E27FC236}">
                <a16:creationId xmlns:a16="http://schemas.microsoft.com/office/drawing/2014/main" id="{941274F2-3815-FA4E-A953-27EB8D7BC22C}"/>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6" name="Text Placeholder 6">
            <a:extLst>
              <a:ext uri="{FF2B5EF4-FFF2-40B4-BE49-F238E27FC236}">
                <a16:creationId xmlns:a16="http://schemas.microsoft.com/office/drawing/2014/main" id="{C854E8CF-D4C1-4043-8BB3-52C3401000A3}"/>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1</a:t>
            </a:r>
            <a:endParaRPr lang="en-GB" dirty="0"/>
          </a:p>
        </p:txBody>
      </p:sp>
      <p:sp>
        <p:nvSpPr>
          <p:cNvPr id="27" name="Text Placeholder 6">
            <a:extLst>
              <a:ext uri="{FF2B5EF4-FFF2-40B4-BE49-F238E27FC236}">
                <a16:creationId xmlns:a16="http://schemas.microsoft.com/office/drawing/2014/main" id="{C9ABE2C6-9D2A-1848-82E0-88ED36D02F96}"/>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2</a:t>
            </a:r>
            <a:endParaRPr lang="en-GB" dirty="0"/>
          </a:p>
        </p:txBody>
      </p:sp>
      <p:sp>
        <p:nvSpPr>
          <p:cNvPr id="28" name="Text Placeholder 6">
            <a:extLst>
              <a:ext uri="{FF2B5EF4-FFF2-40B4-BE49-F238E27FC236}">
                <a16:creationId xmlns:a16="http://schemas.microsoft.com/office/drawing/2014/main" id="{C033A841-473C-5B49-8ACB-3AAC8761985D}"/>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3</a:t>
            </a:r>
            <a:endParaRPr lang="en-GB" dirty="0"/>
          </a:p>
        </p:txBody>
      </p:sp>
      <p:sp>
        <p:nvSpPr>
          <p:cNvPr id="7" name="Title 4">
            <a:extLst>
              <a:ext uri="{FF2B5EF4-FFF2-40B4-BE49-F238E27FC236}">
                <a16:creationId xmlns:a16="http://schemas.microsoft.com/office/drawing/2014/main" id="{4D2C6623-B1A1-CBE6-7D56-C985C857EC6E}"/>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8" name="Text Placeholder 6">
            <a:extLst>
              <a:ext uri="{FF2B5EF4-FFF2-40B4-BE49-F238E27FC236}">
                <a16:creationId xmlns:a16="http://schemas.microsoft.com/office/drawing/2014/main" id="{F9CA7937-B3C2-A7D4-4FBD-41B8005F9AAA}"/>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2" name="Footer Placeholder 4">
            <a:extLst>
              <a:ext uri="{FF2B5EF4-FFF2-40B4-BE49-F238E27FC236}">
                <a16:creationId xmlns:a16="http://schemas.microsoft.com/office/drawing/2014/main" id="{6965CEA7-0C01-109B-B60E-AF24D38589D8}"/>
              </a:ext>
            </a:extLst>
          </p:cNvPr>
          <p:cNvSpPr txBox="1">
            <a:spLocks/>
          </p:cNvSpPr>
          <p:nvPr userDrawn="1"/>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F9FE529-593A-415C-949C-CEA75F446672}"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9" name="Graphic 8">
            <a:extLst>
              <a:ext uri="{FF2B5EF4-FFF2-40B4-BE49-F238E27FC236}">
                <a16:creationId xmlns:a16="http://schemas.microsoft.com/office/drawing/2014/main" id="{7E594F56-91BF-894F-09E5-BB716D81FF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Slide Number Placeholder 4">
            <a:extLst>
              <a:ext uri="{FF2B5EF4-FFF2-40B4-BE49-F238E27FC236}">
                <a16:creationId xmlns:a16="http://schemas.microsoft.com/office/drawing/2014/main" id="{52A2818B-5524-90D8-F543-5C580903CF11}"/>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656791534"/>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Aurora 2/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0" y="0"/>
            <a:ext cx="8455369"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4">
            <a:extLst>
              <a:ext uri="{FF2B5EF4-FFF2-40B4-BE49-F238E27FC236}">
                <a16:creationId xmlns:a16="http://schemas.microsoft.com/office/drawing/2014/main" id="{ACB8EA15-52E5-1F00-9DAD-86C3E3B033A4}"/>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7" name="Graphic 6">
            <a:extLst>
              <a:ext uri="{FF2B5EF4-FFF2-40B4-BE49-F238E27FC236}">
                <a16:creationId xmlns:a16="http://schemas.microsoft.com/office/drawing/2014/main" id="{31D653FF-4C82-9953-4B35-EE145BE30B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8" name="Slide Number Placeholder 7">
            <a:extLst>
              <a:ext uri="{FF2B5EF4-FFF2-40B4-BE49-F238E27FC236}">
                <a16:creationId xmlns:a16="http://schemas.microsoft.com/office/drawing/2014/main" id="{9FCDDA8C-176B-89F0-CCE7-96CDDF34F4CF}"/>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702842792"/>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ree content aurora">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p:nvSpPr>
        <p:spPr>
          <a:xfrm>
            <a:off x="3736631" y="0"/>
            <a:ext cx="3741139" cy="6858000"/>
          </a:xfrm>
          <a:prstGeom prst="roundRect">
            <a:avLst>
              <a:gd name="adj" fmla="val 0"/>
            </a:avLst>
          </a:prstGeom>
          <a:gradFill flip="none" rotWithShape="1">
            <a:gsLst>
              <a:gs pos="99000">
                <a:schemeClr val="accent6"/>
              </a:gs>
              <a:gs pos="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18" name="Title 4">
            <a:extLst>
              <a:ext uri="{FF2B5EF4-FFF2-40B4-BE49-F238E27FC236}">
                <a16:creationId xmlns:a16="http://schemas.microsoft.com/office/drawing/2014/main" id="{AFAA33E7-AC2A-E048-A128-C3BEF47347D9}"/>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19" name="Text Placeholder 6">
            <a:extLst>
              <a:ext uri="{FF2B5EF4-FFF2-40B4-BE49-F238E27FC236}">
                <a16:creationId xmlns:a16="http://schemas.microsoft.com/office/drawing/2014/main" id="{8CB3347E-4DCC-624E-A84A-7635AAF689E7}"/>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20" name="Text Placeholder 6">
            <a:extLst>
              <a:ext uri="{FF2B5EF4-FFF2-40B4-BE49-F238E27FC236}">
                <a16:creationId xmlns:a16="http://schemas.microsoft.com/office/drawing/2014/main" id="{C1B3B1FB-634F-0746-AFE8-B49DE6B9C0A6}"/>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1" name="Text Placeholder 6">
            <a:extLst>
              <a:ext uri="{FF2B5EF4-FFF2-40B4-BE49-F238E27FC236}">
                <a16:creationId xmlns:a16="http://schemas.microsoft.com/office/drawing/2014/main" id="{3D151157-C7B7-4642-B847-70EA5D469FB1}"/>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2" name="Text Placeholder 6">
            <a:extLst>
              <a:ext uri="{FF2B5EF4-FFF2-40B4-BE49-F238E27FC236}">
                <a16:creationId xmlns:a16="http://schemas.microsoft.com/office/drawing/2014/main" id="{DF1AD024-68FC-E24F-A85C-55A7CB51CE60}"/>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3" name="Text Placeholder 6">
            <a:extLst>
              <a:ext uri="{FF2B5EF4-FFF2-40B4-BE49-F238E27FC236}">
                <a16:creationId xmlns:a16="http://schemas.microsoft.com/office/drawing/2014/main" id="{35A02433-55C8-4C40-9C4C-683BC12655AF}"/>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4" name="Text Placeholder 6">
            <a:extLst>
              <a:ext uri="{FF2B5EF4-FFF2-40B4-BE49-F238E27FC236}">
                <a16:creationId xmlns:a16="http://schemas.microsoft.com/office/drawing/2014/main" id="{73D42715-ECF1-D146-BB3C-9C47BC4E15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5" name="Text Placeholder 6">
            <a:extLst>
              <a:ext uri="{FF2B5EF4-FFF2-40B4-BE49-F238E27FC236}">
                <a16:creationId xmlns:a16="http://schemas.microsoft.com/office/drawing/2014/main" id="{941274F2-3815-FA4E-A953-27EB8D7BC22C}"/>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6" name="Text Placeholder 6">
            <a:extLst>
              <a:ext uri="{FF2B5EF4-FFF2-40B4-BE49-F238E27FC236}">
                <a16:creationId xmlns:a16="http://schemas.microsoft.com/office/drawing/2014/main" id="{C854E8CF-D4C1-4043-8BB3-52C3401000A3}"/>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1</a:t>
            </a:r>
            <a:endParaRPr lang="en-GB" dirty="0"/>
          </a:p>
        </p:txBody>
      </p:sp>
      <p:sp>
        <p:nvSpPr>
          <p:cNvPr id="27" name="Text Placeholder 6">
            <a:extLst>
              <a:ext uri="{FF2B5EF4-FFF2-40B4-BE49-F238E27FC236}">
                <a16:creationId xmlns:a16="http://schemas.microsoft.com/office/drawing/2014/main" id="{C9ABE2C6-9D2A-1848-82E0-88ED36D02F96}"/>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2</a:t>
            </a:r>
            <a:endParaRPr lang="en-GB" dirty="0"/>
          </a:p>
        </p:txBody>
      </p:sp>
      <p:sp>
        <p:nvSpPr>
          <p:cNvPr id="28" name="Text Placeholder 6">
            <a:extLst>
              <a:ext uri="{FF2B5EF4-FFF2-40B4-BE49-F238E27FC236}">
                <a16:creationId xmlns:a16="http://schemas.microsoft.com/office/drawing/2014/main" id="{C033A841-473C-5B49-8ACB-3AAC8761985D}"/>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3</a:t>
            </a:r>
            <a:endParaRPr lang="en-GB" dirty="0"/>
          </a:p>
        </p:txBody>
      </p:sp>
      <p:sp>
        <p:nvSpPr>
          <p:cNvPr id="2" name="Footer Placeholder 4">
            <a:extLst>
              <a:ext uri="{FF2B5EF4-FFF2-40B4-BE49-F238E27FC236}">
                <a16:creationId xmlns:a16="http://schemas.microsoft.com/office/drawing/2014/main" id="{DC44F584-F8DF-4133-D15A-C6248AFEC532}"/>
              </a:ext>
            </a:extLst>
          </p:cNvPr>
          <p:cNvSpPr txBox="1">
            <a:spLocks/>
          </p:cNvSpPr>
          <p:nvPr/>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DF7AF7CF-F5CD-40E9-BB48-FCA5BADDF6B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a:t>
            </a:r>
          </a:p>
        </p:txBody>
      </p:sp>
      <p:pic>
        <p:nvPicPr>
          <p:cNvPr id="7" name="Graphic 6">
            <a:extLst>
              <a:ext uri="{FF2B5EF4-FFF2-40B4-BE49-F238E27FC236}">
                <a16:creationId xmlns:a16="http://schemas.microsoft.com/office/drawing/2014/main" id="{B163F82F-CDD7-77DD-F970-FDD5CC70E3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Slide Number Placeholder 4">
            <a:extLst>
              <a:ext uri="{FF2B5EF4-FFF2-40B4-BE49-F238E27FC236}">
                <a16:creationId xmlns:a16="http://schemas.microsoft.com/office/drawing/2014/main" id="{1D193C0D-5CA6-EFE2-7F76-318128B7A8F8}"/>
              </a:ext>
            </a:extLst>
          </p:cNvPr>
          <p:cNvSpPr>
            <a:spLocks noGrp="1"/>
          </p:cNvSpPr>
          <p:nvPr>
            <p:ph type="sldNum" sz="quarter" idx="69"/>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387262318"/>
      </p:ext>
    </p:extLst>
  </p:cSld>
  <p:clrMapOvr>
    <a:overrideClrMapping bg1="dk1" tx1="lt1" bg2="dk2" tx2="lt2" accent1="accent1" accent2="accent2" accent3="accent3" accent4="accent4" accent5="accent5" accent6="accent6" hlink="hlink" folHlink="folHlink"/>
  </p:clrMapOvr>
  <p:hf hdr="0"/>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Solar 2/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0" y="0"/>
            <a:ext cx="8455369" cy="6858000"/>
          </a:xfrm>
          <a:prstGeom prst="roundRect">
            <a:avLst>
              <a:gd name="adj" fmla="val 0"/>
            </a:avLst>
          </a:prstGeom>
          <a:gradFill flip="none" rotWithShape="1">
            <a:gsLst>
              <a:gs pos="95000">
                <a:srgbClr val="FFB314"/>
              </a:gs>
              <a:gs pos="0">
                <a:srgbClr val="FF5800"/>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4">
            <a:extLst>
              <a:ext uri="{FF2B5EF4-FFF2-40B4-BE49-F238E27FC236}">
                <a16:creationId xmlns:a16="http://schemas.microsoft.com/office/drawing/2014/main" id="{97415BBD-F76F-81BF-68BE-F2C1057C715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23739F7E-AC85-406E-B9BF-F2EFBB13921D}"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9" name="Graphic 8">
            <a:extLst>
              <a:ext uri="{FF2B5EF4-FFF2-40B4-BE49-F238E27FC236}">
                <a16:creationId xmlns:a16="http://schemas.microsoft.com/office/drawing/2014/main" id="{DA1F4734-E3A6-8C9A-D6C3-CA722AD39B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7" name="Slide Number Placeholder 6">
            <a:extLst>
              <a:ext uri="{FF2B5EF4-FFF2-40B4-BE49-F238E27FC236}">
                <a16:creationId xmlns:a16="http://schemas.microsoft.com/office/drawing/2014/main" id="{5A914381-0B6E-C491-9C78-9C0EC42D086B}"/>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905320168"/>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White 2/3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8" name="Title Placeholder 1">
            <a:extLst>
              <a:ext uri="{FF2B5EF4-FFF2-40B4-BE49-F238E27FC236}">
                <a16:creationId xmlns:a16="http://schemas.microsoft.com/office/drawing/2014/main" id="{E5FA2283-3783-6918-8ABF-02F2D7F21362}"/>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9" name="Content Placeholder 20">
            <a:extLst>
              <a:ext uri="{FF2B5EF4-FFF2-40B4-BE49-F238E27FC236}">
                <a16:creationId xmlns:a16="http://schemas.microsoft.com/office/drawing/2014/main" id="{7897425C-E7C6-EF26-2267-981B3ED3528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4">
            <a:extLst>
              <a:ext uri="{FF2B5EF4-FFF2-40B4-BE49-F238E27FC236}">
                <a16:creationId xmlns:a16="http://schemas.microsoft.com/office/drawing/2014/main" id="{7CC81F2A-A74D-2987-0689-D4C64A66FE08}"/>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92AAFDBE-4E02-4C48-B692-126AD9514796}"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5" name="Graphic 4">
            <a:extLst>
              <a:ext uri="{FF2B5EF4-FFF2-40B4-BE49-F238E27FC236}">
                <a16:creationId xmlns:a16="http://schemas.microsoft.com/office/drawing/2014/main" id="{88B40CB5-1B9E-0B5A-DBAB-7970538FCFC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Slide Number Placeholder 4">
            <a:extLst>
              <a:ext uri="{FF2B5EF4-FFF2-40B4-BE49-F238E27FC236}">
                <a16:creationId xmlns:a16="http://schemas.microsoft.com/office/drawing/2014/main" id="{85F0924F-B3EE-5F82-AB51-DBDC9C83C71C}"/>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640771645"/>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Aurora 1/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8229600" y="0"/>
            <a:ext cx="3962400"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7" name="Title 4">
            <a:extLst>
              <a:ext uri="{FF2B5EF4-FFF2-40B4-BE49-F238E27FC236}">
                <a16:creationId xmlns:a16="http://schemas.microsoft.com/office/drawing/2014/main" id="{891F1277-26F4-CC9B-EB47-4D21D2A999DE}"/>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8" name="Text Placeholder 6">
            <a:extLst>
              <a:ext uri="{FF2B5EF4-FFF2-40B4-BE49-F238E27FC236}">
                <a16:creationId xmlns:a16="http://schemas.microsoft.com/office/drawing/2014/main" id="{3B33F1DB-5058-BC67-65C1-AE1D7F987547}"/>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13E1A97E-F25D-6473-432A-128EBF9CAE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A7906D41-CEA8-D301-B719-0585C7EEE0C2}"/>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6" name="Slide Number Placeholder 5">
            <a:extLst>
              <a:ext uri="{FF2B5EF4-FFF2-40B4-BE49-F238E27FC236}">
                <a16:creationId xmlns:a16="http://schemas.microsoft.com/office/drawing/2014/main" id="{B4CD0141-F9F2-39FE-66F5-06EEB4FC8BBE}"/>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611204489"/>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Solar 1/3 Vertical R with photo">
    <p:bg bwMode="ltGray">
      <p:bgPr>
        <a:solidFill>
          <a:schemeClr val="tx1"/>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FC6B96B9-71B5-B536-42AA-693AE6BE70B3}"/>
              </a:ext>
            </a:extLst>
          </p:cNvPr>
          <p:cNvSpPr/>
          <p:nvPr userDrawn="1"/>
        </p:nvSpPr>
        <p:spPr>
          <a:xfrm>
            <a:off x="8229600" y="0"/>
            <a:ext cx="3962399" cy="6858000"/>
          </a:xfrm>
          <a:prstGeom prst="roundRect">
            <a:avLst>
              <a:gd name="adj" fmla="val 0"/>
            </a:avLst>
          </a:prstGeom>
          <a:gradFill flip="none" rotWithShape="1">
            <a:gsLst>
              <a:gs pos="100000">
                <a:srgbClr val="FFB314"/>
              </a:gs>
              <a:gs pos="3000">
                <a:srgbClr val="FF5800"/>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6" name="Title 4">
            <a:extLst>
              <a:ext uri="{FF2B5EF4-FFF2-40B4-BE49-F238E27FC236}">
                <a16:creationId xmlns:a16="http://schemas.microsoft.com/office/drawing/2014/main" id="{90BABBC4-3489-D976-6E61-F322903E7954}"/>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9" name="Text Placeholder 6">
            <a:extLst>
              <a:ext uri="{FF2B5EF4-FFF2-40B4-BE49-F238E27FC236}">
                <a16:creationId xmlns:a16="http://schemas.microsoft.com/office/drawing/2014/main" id="{3E4C09AA-B7F9-4D66-7B42-9DC887E3CE44}"/>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763CDA8A-8AC0-3419-02C9-3D1338E7E86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Footer Placeholder 4">
            <a:extLst>
              <a:ext uri="{FF2B5EF4-FFF2-40B4-BE49-F238E27FC236}">
                <a16:creationId xmlns:a16="http://schemas.microsoft.com/office/drawing/2014/main" id="{2DC4F4D6-4F06-CF42-5692-77B64E8D9DCF}"/>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7" name="Slide Number Placeholder 6">
            <a:extLst>
              <a:ext uri="{FF2B5EF4-FFF2-40B4-BE49-F238E27FC236}">
                <a16:creationId xmlns:a16="http://schemas.microsoft.com/office/drawing/2014/main" id="{8A7B7D57-36B6-5637-4C1E-1042F2E09087}"/>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743127335"/>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6" name="Title 4">
            <a:extLst>
              <a:ext uri="{FF2B5EF4-FFF2-40B4-BE49-F238E27FC236}">
                <a16:creationId xmlns:a16="http://schemas.microsoft.com/office/drawing/2014/main" id="{48C89493-E0C4-2A21-1144-6E48D6AAA7F1}"/>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bg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9" name="Text Placeholder 6">
            <a:extLst>
              <a:ext uri="{FF2B5EF4-FFF2-40B4-BE49-F238E27FC236}">
                <a16:creationId xmlns:a16="http://schemas.microsoft.com/office/drawing/2014/main" id="{CF78B3F8-E34A-04D6-F441-B49D850C41D6}"/>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70C4878B-F6C2-B27A-A785-95D1E41189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Footer Placeholder 4">
            <a:extLst>
              <a:ext uri="{FF2B5EF4-FFF2-40B4-BE49-F238E27FC236}">
                <a16:creationId xmlns:a16="http://schemas.microsoft.com/office/drawing/2014/main" id="{B0C188E1-CD1E-8CD5-858D-1CFD843ADDCC}"/>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7" name="Footer Placeholder 4">
            <a:extLst>
              <a:ext uri="{FF2B5EF4-FFF2-40B4-BE49-F238E27FC236}">
                <a16:creationId xmlns:a16="http://schemas.microsoft.com/office/drawing/2014/main" id="{7698C791-1943-05BB-1FF0-75744C39D24D}"/>
              </a:ext>
            </a:extLst>
          </p:cNvPr>
          <p:cNvSpPr txBox="1">
            <a:spLocks/>
          </p:cNvSpPr>
          <p:nvPr userDrawn="1"/>
        </p:nvSpPr>
        <p:spPr>
          <a:xfrm>
            <a:off x="4191000" y="65107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&lt;Highly Confidential&gt; &lt;Highly Confidential&gt;</a:t>
            </a:r>
          </a:p>
        </p:txBody>
      </p:sp>
      <p:sp>
        <p:nvSpPr>
          <p:cNvPr id="5" name="Slide Number Placeholder 4">
            <a:extLst>
              <a:ext uri="{FF2B5EF4-FFF2-40B4-BE49-F238E27FC236}">
                <a16:creationId xmlns:a16="http://schemas.microsoft.com/office/drawing/2014/main" id="{0E56167B-B274-4DFD-2FE2-21E0349D2685}"/>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95435024"/>
      </p:ext>
    </p:extLst>
  </p:cSld>
  <p:clrMapOvr>
    <a:overrideClrMapping bg1="dk1" tx1="lt1" bg2="dk2" tx2="lt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Aurora 1/2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5791200" y="0"/>
            <a:ext cx="6400800"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dirty="0"/>
              <a:t>Click to edit Master </a:t>
            </a:r>
            <a:br>
              <a:rPr lang="en-GB" dirty="0"/>
            </a:br>
            <a:r>
              <a:rPr lang="en-GB" dirty="0"/>
              <a:t>title style</a:t>
            </a:r>
            <a:endParaRPr lang="en-US" dirty="0"/>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Graphic 2">
            <a:extLst>
              <a:ext uri="{FF2B5EF4-FFF2-40B4-BE49-F238E27FC236}">
                <a16:creationId xmlns:a16="http://schemas.microsoft.com/office/drawing/2014/main" id="{1013C657-D3A3-7731-94BE-B0E43928BF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7" name="Footer Placeholder 4">
            <a:extLst>
              <a:ext uri="{FF2B5EF4-FFF2-40B4-BE49-F238E27FC236}">
                <a16:creationId xmlns:a16="http://schemas.microsoft.com/office/drawing/2014/main" id="{D2607E28-0693-319C-CB49-E6DEE86025BD}"/>
              </a:ext>
            </a:extLst>
          </p:cNvPr>
          <p:cNvSpPr txBox="1">
            <a:spLocks/>
          </p:cNvSpPr>
          <p:nvPr userDrawn="1"/>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8" name="Slide Number Placeholder 7">
            <a:extLst>
              <a:ext uri="{FF2B5EF4-FFF2-40B4-BE49-F238E27FC236}">
                <a16:creationId xmlns:a16="http://schemas.microsoft.com/office/drawing/2014/main" id="{65A5983F-606A-CE8B-40C9-C2538CE7E282}"/>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005211653"/>
      </p:ext>
    </p:extLst>
  </p:cSld>
  <p:clrMapOvr>
    <a:overrideClrMapping bg1="dk1" tx1="lt1" bg2="dk2" tx2="lt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Solar 1/2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5791200" y="0"/>
            <a:ext cx="6400800" cy="6858000"/>
          </a:xfrm>
          <a:prstGeom prst="roundRect">
            <a:avLst>
              <a:gd name="adj" fmla="val 0"/>
            </a:avLst>
          </a:prstGeom>
          <a:gradFill flip="none" rotWithShape="1">
            <a:gsLst>
              <a:gs pos="100000">
                <a:srgbClr val="FFB314"/>
              </a:gs>
              <a:gs pos="5000">
                <a:schemeClr val="bg2"/>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9" name="Title Placeholder 1">
            <a:extLst>
              <a:ext uri="{FF2B5EF4-FFF2-40B4-BE49-F238E27FC236}">
                <a16:creationId xmlns:a16="http://schemas.microsoft.com/office/drawing/2014/main" id="{514597B1-FFFF-8847-2359-01B82ED35668}"/>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dirty="0"/>
              <a:t>Click to edit Master </a:t>
            </a:r>
            <a:br>
              <a:rPr lang="en-GB" dirty="0"/>
            </a:br>
            <a:r>
              <a:rPr lang="en-GB" dirty="0"/>
              <a:t>title style</a:t>
            </a:r>
            <a:endParaRPr lang="en-US" dirty="0"/>
          </a:p>
        </p:txBody>
      </p:sp>
      <p:sp>
        <p:nvSpPr>
          <p:cNvPr id="11" name="Content Placeholder 20">
            <a:extLst>
              <a:ext uri="{FF2B5EF4-FFF2-40B4-BE49-F238E27FC236}">
                <a16:creationId xmlns:a16="http://schemas.microsoft.com/office/drawing/2014/main" id="{CB555E74-8201-C10D-0D6F-5D53C85E9874}"/>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Graphic 2">
            <a:extLst>
              <a:ext uri="{FF2B5EF4-FFF2-40B4-BE49-F238E27FC236}">
                <a16:creationId xmlns:a16="http://schemas.microsoft.com/office/drawing/2014/main" id="{AAD7D7AA-85D5-50E9-A12C-ADF713F603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6" name="Footer Placeholder 4">
            <a:extLst>
              <a:ext uri="{FF2B5EF4-FFF2-40B4-BE49-F238E27FC236}">
                <a16:creationId xmlns:a16="http://schemas.microsoft.com/office/drawing/2014/main" id="{76BBB8B3-729C-5F44-B107-EDCB334C1335}"/>
              </a:ext>
            </a:extLst>
          </p:cNvPr>
          <p:cNvSpPr txBox="1">
            <a:spLocks/>
          </p:cNvSpPr>
          <p:nvPr userDrawn="1"/>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5" name="Slide Number Placeholder 4">
            <a:extLst>
              <a:ext uri="{FF2B5EF4-FFF2-40B4-BE49-F238E27FC236}">
                <a16:creationId xmlns:a16="http://schemas.microsoft.com/office/drawing/2014/main" id="{A64067AC-3632-B016-221B-A1EDC6DFDDAE}"/>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413642432"/>
      </p:ext>
    </p:extLst>
  </p:cSld>
  <p:clrMapOvr>
    <a:overrideClrMapping bg1="dk1" tx1="lt1" bg2="dk2" tx2="lt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8" name="Title Placeholder 1">
            <a:extLst>
              <a:ext uri="{FF2B5EF4-FFF2-40B4-BE49-F238E27FC236}">
                <a16:creationId xmlns:a16="http://schemas.microsoft.com/office/drawing/2014/main" id="{08B33E6B-2365-80ED-C0C4-B2FE131BD5E7}"/>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GB" dirty="0"/>
              <a:t>Click to edit Master </a:t>
            </a:r>
            <a:br>
              <a:rPr lang="en-GB" dirty="0"/>
            </a:br>
            <a:r>
              <a:rPr lang="en-GB" dirty="0"/>
              <a:t>title style</a:t>
            </a:r>
            <a:endParaRPr lang="en-US" dirty="0"/>
          </a:p>
        </p:txBody>
      </p:sp>
      <p:sp>
        <p:nvSpPr>
          <p:cNvPr id="9" name="Content Placeholder 20">
            <a:extLst>
              <a:ext uri="{FF2B5EF4-FFF2-40B4-BE49-F238E27FC236}">
                <a16:creationId xmlns:a16="http://schemas.microsoft.com/office/drawing/2014/main" id="{1E0CF8C2-FFF2-E18F-A12A-5C08DE5932E1}"/>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Graphic 2">
            <a:extLst>
              <a:ext uri="{FF2B5EF4-FFF2-40B4-BE49-F238E27FC236}">
                <a16:creationId xmlns:a16="http://schemas.microsoft.com/office/drawing/2014/main" id="{AE286645-F2C5-42F7-1710-136ABCA646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214029F7-460C-7693-0A6B-ADDFDEA43AAF}"/>
              </a:ext>
            </a:extLst>
          </p:cNvPr>
          <p:cNvSpPr txBox="1">
            <a:spLocks/>
          </p:cNvSpPr>
          <p:nvPr userDrawn="1"/>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6" name="Slide Number Placeholder 4">
            <a:extLst>
              <a:ext uri="{FF2B5EF4-FFF2-40B4-BE49-F238E27FC236}">
                <a16:creationId xmlns:a16="http://schemas.microsoft.com/office/drawing/2014/main" id="{AB93EA93-8BEB-2BF8-34FB-FAD7B11C2CCD}"/>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80262234"/>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bg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C0F1608-8C29-59FD-2083-7DA7A20953A8}"/>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2" name="Slide Number Placeholder 4">
            <a:extLst>
              <a:ext uri="{FF2B5EF4-FFF2-40B4-BE49-F238E27FC236}">
                <a16:creationId xmlns:a16="http://schemas.microsoft.com/office/drawing/2014/main" id="{CEEF9F7B-597F-004F-692F-C93F9556DF31}"/>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7765080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hart slide">
    <p:bg bwMode="ltGray">
      <p:bgPr>
        <a:solidFill>
          <a:schemeClr val="bg1"/>
        </a:solidFill>
        <a:effectLst/>
      </p:bgPr>
    </p:bg>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20BBE11B-F081-29AE-A18F-EFE2A4352179}"/>
              </a:ext>
            </a:extLst>
          </p:cNvPr>
          <p:cNvSpPr>
            <a:spLocks noGrp="1"/>
          </p:cNvSpPr>
          <p:nvPr>
            <p:ph type="body" sz="quarter" idx="12" hasCustomPrompt="1"/>
          </p:nvPr>
        </p:nvSpPr>
        <p:spPr>
          <a:xfrm>
            <a:off x="457012" y="1586363"/>
            <a:ext cx="11201588" cy="381000"/>
          </a:xfrm>
          <a:prstGeom prst="rect">
            <a:avLst/>
          </a:prstGeom>
        </p:spPr>
        <p:txBody>
          <a:bodyPr/>
          <a:lstStyle>
            <a:lvl1pPr algn="ctr">
              <a:lnSpc>
                <a:spcPct val="100000"/>
              </a:lnSpc>
              <a:spcBef>
                <a:spcPts val="0"/>
              </a:spcBef>
              <a:spcAft>
                <a:spcPts val="0"/>
              </a:spcAft>
              <a:defRPr sz="1867" b="1" i="0">
                <a:solidFill>
                  <a:schemeClr val="tx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ltLang="ja-JP" dirty="0"/>
              <a:t>Chart title</a:t>
            </a:r>
          </a:p>
        </p:txBody>
      </p:sp>
      <p:sp>
        <p:nvSpPr>
          <p:cNvPr id="5" name="Title Placeholder 1">
            <a:extLst>
              <a:ext uri="{FF2B5EF4-FFF2-40B4-BE49-F238E27FC236}">
                <a16:creationId xmlns:a16="http://schemas.microsoft.com/office/drawing/2014/main" id="{B993E35D-6623-69CE-8CA1-55F2039F2B2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Content Placeholder 20">
            <a:extLst>
              <a:ext uri="{FF2B5EF4-FFF2-40B4-BE49-F238E27FC236}">
                <a16:creationId xmlns:a16="http://schemas.microsoft.com/office/drawing/2014/main" id="{257D134A-1BB6-0635-B3CB-F98D0BFE8EE5}"/>
              </a:ext>
            </a:extLst>
          </p:cNvPr>
          <p:cNvSpPr>
            <a:spLocks noGrp="1"/>
          </p:cNvSpPr>
          <p:nvPr>
            <p:ph sz="quarter" idx="10"/>
          </p:nvPr>
        </p:nvSpPr>
        <p:spPr>
          <a:xfrm>
            <a:off x="457200" y="2108834"/>
            <a:ext cx="11201588" cy="4063366"/>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4">
            <a:extLst>
              <a:ext uri="{FF2B5EF4-FFF2-40B4-BE49-F238E27FC236}">
                <a16:creationId xmlns:a16="http://schemas.microsoft.com/office/drawing/2014/main" id="{80B8D972-FACB-673D-846C-CE6173F0D0BA}"/>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069646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hree content solar">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p:nvSpPr>
        <p:spPr>
          <a:xfrm>
            <a:off x="3736631" y="0"/>
            <a:ext cx="3741139" cy="6858000"/>
          </a:xfrm>
          <a:prstGeom prst="roundRect">
            <a:avLst>
              <a:gd name="adj" fmla="val 0"/>
            </a:avLst>
          </a:prstGeom>
          <a:gradFill flip="none" rotWithShape="1">
            <a:gsLst>
              <a:gs pos="14000">
                <a:srgbClr val="FF5800"/>
              </a:gs>
              <a:gs pos="100000">
                <a:srgbClr val="FFB314"/>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20" name="Text Placeholder 6">
            <a:extLst>
              <a:ext uri="{FF2B5EF4-FFF2-40B4-BE49-F238E27FC236}">
                <a16:creationId xmlns:a16="http://schemas.microsoft.com/office/drawing/2014/main" id="{C1B3B1FB-634F-0746-AFE8-B49DE6B9C0A6}"/>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1" name="Text Placeholder 6">
            <a:extLst>
              <a:ext uri="{FF2B5EF4-FFF2-40B4-BE49-F238E27FC236}">
                <a16:creationId xmlns:a16="http://schemas.microsoft.com/office/drawing/2014/main" id="{3D151157-C7B7-4642-B847-70EA5D469FB1}"/>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2" name="Text Placeholder 6">
            <a:extLst>
              <a:ext uri="{FF2B5EF4-FFF2-40B4-BE49-F238E27FC236}">
                <a16:creationId xmlns:a16="http://schemas.microsoft.com/office/drawing/2014/main" id="{DF1AD024-68FC-E24F-A85C-55A7CB51CE60}"/>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3" name="Text Placeholder 6">
            <a:extLst>
              <a:ext uri="{FF2B5EF4-FFF2-40B4-BE49-F238E27FC236}">
                <a16:creationId xmlns:a16="http://schemas.microsoft.com/office/drawing/2014/main" id="{35A02433-55C8-4C40-9C4C-683BC12655AF}"/>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4" name="Text Placeholder 6">
            <a:extLst>
              <a:ext uri="{FF2B5EF4-FFF2-40B4-BE49-F238E27FC236}">
                <a16:creationId xmlns:a16="http://schemas.microsoft.com/office/drawing/2014/main" id="{73D42715-ECF1-D146-BB3C-9C47BC4E15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5" name="Text Placeholder 6">
            <a:extLst>
              <a:ext uri="{FF2B5EF4-FFF2-40B4-BE49-F238E27FC236}">
                <a16:creationId xmlns:a16="http://schemas.microsoft.com/office/drawing/2014/main" id="{941274F2-3815-FA4E-A953-27EB8D7BC22C}"/>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6" name="Text Placeholder 6">
            <a:extLst>
              <a:ext uri="{FF2B5EF4-FFF2-40B4-BE49-F238E27FC236}">
                <a16:creationId xmlns:a16="http://schemas.microsoft.com/office/drawing/2014/main" id="{C854E8CF-D4C1-4043-8BB3-52C3401000A3}"/>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1</a:t>
            </a:r>
            <a:endParaRPr lang="en-GB" dirty="0"/>
          </a:p>
        </p:txBody>
      </p:sp>
      <p:sp>
        <p:nvSpPr>
          <p:cNvPr id="27" name="Text Placeholder 6">
            <a:extLst>
              <a:ext uri="{FF2B5EF4-FFF2-40B4-BE49-F238E27FC236}">
                <a16:creationId xmlns:a16="http://schemas.microsoft.com/office/drawing/2014/main" id="{C9ABE2C6-9D2A-1848-82E0-88ED36D02F96}"/>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2</a:t>
            </a:r>
            <a:endParaRPr lang="en-GB" dirty="0"/>
          </a:p>
        </p:txBody>
      </p:sp>
      <p:sp>
        <p:nvSpPr>
          <p:cNvPr id="28" name="Text Placeholder 6">
            <a:extLst>
              <a:ext uri="{FF2B5EF4-FFF2-40B4-BE49-F238E27FC236}">
                <a16:creationId xmlns:a16="http://schemas.microsoft.com/office/drawing/2014/main" id="{C033A841-473C-5B49-8ACB-3AAC8761985D}"/>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3</a:t>
            </a:r>
            <a:endParaRPr lang="en-GB" dirty="0"/>
          </a:p>
        </p:txBody>
      </p:sp>
      <p:sp>
        <p:nvSpPr>
          <p:cNvPr id="7" name="Title 4">
            <a:extLst>
              <a:ext uri="{FF2B5EF4-FFF2-40B4-BE49-F238E27FC236}">
                <a16:creationId xmlns:a16="http://schemas.microsoft.com/office/drawing/2014/main" id="{4D2C6623-B1A1-CBE6-7D56-C985C857EC6E}"/>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8" name="Text Placeholder 6">
            <a:extLst>
              <a:ext uri="{FF2B5EF4-FFF2-40B4-BE49-F238E27FC236}">
                <a16:creationId xmlns:a16="http://schemas.microsoft.com/office/drawing/2014/main" id="{F9CA7937-B3C2-A7D4-4FBD-41B8005F9AAA}"/>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2" name="Footer Placeholder 4">
            <a:extLst>
              <a:ext uri="{FF2B5EF4-FFF2-40B4-BE49-F238E27FC236}">
                <a16:creationId xmlns:a16="http://schemas.microsoft.com/office/drawing/2014/main" id="{6965CEA7-0C01-109B-B60E-AF24D38589D8}"/>
              </a:ext>
            </a:extLst>
          </p:cNvPr>
          <p:cNvSpPr txBox="1">
            <a:spLocks/>
          </p:cNvSpPr>
          <p:nvPr/>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F9FE529-593A-415C-949C-CEA75F446672}"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a:t>
            </a:r>
          </a:p>
        </p:txBody>
      </p:sp>
      <p:pic>
        <p:nvPicPr>
          <p:cNvPr id="9" name="Graphic 8">
            <a:extLst>
              <a:ext uri="{FF2B5EF4-FFF2-40B4-BE49-F238E27FC236}">
                <a16:creationId xmlns:a16="http://schemas.microsoft.com/office/drawing/2014/main" id="{7E594F56-91BF-894F-09E5-BB716D81FF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Slide Number Placeholder 4">
            <a:extLst>
              <a:ext uri="{FF2B5EF4-FFF2-40B4-BE49-F238E27FC236}">
                <a16:creationId xmlns:a16="http://schemas.microsoft.com/office/drawing/2014/main" id="{52A2818B-5524-90D8-F543-5C580903CF11}"/>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091425384"/>
      </p:ext>
    </p:extLst>
  </p:cSld>
  <p:clrMapOvr>
    <a:overrideClrMapping bg1="dk1" tx1="lt1" bg2="dk2" tx2="lt2" accent1="accent1" accent2="accent2" accent3="accent3" accent4="accent4" accent5="accent5" accent6="accent6" hlink="hlink" folHlink="folHlink"/>
  </p:clrMapOvr>
  <p:hf hdr="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ntent">
    <p:bg bwMode="ltGray">
      <p:bgPr>
        <a:solidFill>
          <a:schemeClr val="bg1"/>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1" y="1598456"/>
            <a:ext cx="5486399"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1">
            <a:extLst>
              <a:ext uri="{FF2B5EF4-FFF2-40B4-BE49-F238E27FC236}">
                <a16:creationId xmlns:a16="http://schemas.microsoft.com/office/drawing/2014/main" id="{C10672FB-FE69-1CCA-A1F1-FF4A9F3917C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7" name="Content Placeholder 20">
            <a:extLst>
              <a:ext uri="{FF2B5EF4-FFF2-40B4-BE49-F238E27FC236}">
                <a16:creationId xmlns:a16="http://schemas.microsoft.com/office/drawing/2014/main" id="{0809630D-F471-4BBB-6E9E-088BC38D5B99}"/>
              </a:ext>
            </a:extLst>
          </p:cNvPr>
          <p:cNvSpPr>
            <a:spLocks noGrp="1"/>
          </p:cNvSpPr>
          <p:nvPr>
            <p:ph sz="quarter" idx="11"/>
          </p:nvPr>
        </p:nvSpPr>
        <p:spPr>
          <a:xfrm>
            <a:off x="6170139" y="1598456"/>
            <a:ext cx="5486400"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4">
            <a:extLst>
              <a:ext uri="{FF2B5EF4-FFF2-40B4-BE49-F238E27FC236}">
                <a16:creationId xmlns:a16="http://schemas.microsoft.com/office/drawing/2014/main" id="{B886C5D2-F911-9521-C614-92204D8DEE99}"/>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53410759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urora Banner Three Content">
    <p:bg bwMode="ltGray">
      <p:bgPr>
        <a:solidFill>
          <a:schemeClr val="bg1"/>
        </a:solidFill>
        <a:effectLst/>
      </p:bgPr>
    </p:bg>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AB483A01-7E57-CFAC-1C71-404801E226DC}"/>
              </a:ext>
            </a:extLst>
          </p:cNvPr>
          <p:cNvSpPr/>
          <p:nvPr userDrawn="1"/>
        </p:nvSpPr>
        <p:spPr>
          <a:xfrm>
            <a:off x="8191108"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4" name="Oval 23">
            <a:extLst>
              <a:ext uri="{FF2B5EF4-FFF2-40B4-BE49-F238E27FC236}">
                <a16:creationId xmlns:a16="http://schemas.microsoft.com/office/drawing/2014/main" id="{FA659CED-376E-71E9-2699-6AAC99DCD34B}"/>
              </a:ext>
            </a:extLst>
          </p:cNvPr>
          <p:cNvSpPr/>
          <p:nvPr userDrawn="1"/>
        </p:nvSpPr>
        <p:spPr>
          <a:xfrm>
            <a:off x="446184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3" name="Oval 22">
            <a:extLst>
              <a:ext uri="{FF2B5EF4-FFF2-40B4-BE49-F238E27FC236}">
                <a16:creationId xmlns:a16="http://schemas.microsoft.com/office/drawing/2014/main" id="{6CDE9A2C-1854-B75C-6F67-39DB3DDCDE99}"/>
              </a:ext>
            </a:extLst>
          </p:cNvPr>
          <p:cNvSpPr/>
          <p:nvPr userDrawn="1"/>
        </p:nvSpPr>
        <p:spPr>
          <a:xfrm>
            <a:off x="74492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584684" y="4523519"/>
            <a:ext cx="3466156"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4" name="Picture Placeholder 2">
            <a:extLst>
              <a:ext uri="{FF2B5EF4-FFF2-40B4-BE49-F238E27FC236}">
                <a16:creationId xmlns:a16="http://schemas.microsoft.com/office/drawing/2014/main" id="{78FE1146-00D9-2E9D-3C1B-2D57C747A33E}"/>
              </a:ext>
            </a:extLst>
          </p:cNvPr>
          <p:cNvSpPr>
            <a:spLocks noGrp="1"/>
          </p:cNvSpPr>
          <p:nvPr>
            <p:ph type="pic" sz="quarter" idx="12"/>
          </p:nvPr>
        </p:nvSpPr>
        <p:spPr>
          <a:xfrm>
            <a:off x="5554552" y="1331572"/>
            <a:ext cx="6104047" cy="2251096"/>
          </a:xfrm>
          <a:prstGeom prst="rect">
            <a:avLst/>
          </a:prstGeom>
        </p:spPr>
        <p:txBody>
          <a:bodyPr/>
          <a:lstStyle>
            <a:lvl1pPr>
              <a:defRPr b="0" i="0">
                <a:latin typeface="Segoe UI" panose="020B0502040204020203" pitchFamily="34" charset="0"/>
                <a:cs typeface="Segoe UI" panose="020B0502040204020203" pitchFamily="34" charset="0"/>
              </a:defRPr>
            </a:lvl1pPr>
          </a:lstStyle>
          <a:p>
            <a:r>
              <a:rPr lang="en-US"/>
              <a:t>Click icon to add picture</a:t>
            </a:r>
          </a:p>
        </p:txBody>
      </p:sp>
      <p:sp>
        <p:nvSpPr>
          <p:cNvPr id="5" name="Picture Placeholder 3">
            <a:extLst>
              <a:ext uri="{FF2B5EF4-FFF2-40B4-BE49-F238E27FC236}">
                <a16:creationId xmlns:a16="http://schemas.microsoft.com/office/drawing/2014/main" id="{8E871675-F55E-415E-D2CE-EA2C89213219}"/>
              </a:ext>
            </a:extLst>
          </p:cNvPr>
          <p:cNvSpPr>
            <a:spLocks noGrp="1"/>
          </p:cNvSpPr>
          <p:nvPr>
            <p:ph type="pic" sz="quarter" idx="68" hasCustomPrompt="1"/>
          </p:nvPr>
        </p:nvSpPr>
        <p:spPr>
          <a:xfrm>
            <a:off x="744920"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10" name="Content Placeholder 20">
            <a:extLst>
              <a:ext uri="{FF2B5EF4-FFF2-40B4-BE49-F238E27FC236}">
                <a16:creationId xmlns:a16="http://schemas.microsoft.com/office/drawing/2014/main" id="{104EBF8D-6387-AF8C-EE80-9B0DAEE9A0CC}"/>
              </a:ext>
            </a:extLst>
          </p:cNvPr>
          <p:cNvSpPr>
            <a:spLocks noGrp="1"/>
          </p:cNvSpPr>
          <p:nvPr>
            <p:ph sz="quarter" idx="69"/>
          </p:nvPr>
        </p:nvSpPr>
        <p:spPr>
          <a:xfrm>
            <a:off x="8229600" y="4523519"/>
            <a:ext cx="3305919"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A0E565E7-C8ED-23C6-D849-A8EF8B8FBE3C}"/>
              </a:ext>
            </a:extLst>
          </p:cNvPr>
          <p:cNvSpPr>
            <a:spLocks noGrp="1"/>
          </p:cNvSpPr>
          <p:nvPr>
            <p:ph sz="quarter" idx="71"/>
          </p:nvPr>
        </p:nvSpPr>
        <p:spPr>
          <a:xfrm>
            <a:off x="4487260" y="4523519"/>
            <a:ext cx="3305919"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0">
            <a:extLst>
              <a:ext uri="{FF2B5EF4-FFF2-40B4-BE49-F238E27FC236}">
                <a16:creationId xmlns:a16="http://schemas.microsoft.com/office/drawing/2014/main" id="{5678B089-C19E-5786-E658-4A3C3D7AC01A}"/>
              </a:ext>
            </a:extLst>
          </p:cNvPr>
          <p:cNvSpPr>
            <a:spLocks noGrp="1"/>
          </p:cNvSpPr>
          <p:nvPr>
            <p:ph sz="quarter" idx="73"/>
          </p:nvPr>
        </p:nvSpPr>
        <p:spPr>
          <a:xfrm>
            <a:off x="457200" y="1331571"/>
            <a:ext cx="5097352" cy="2251096"/>
          </a:xfrm>
          <a:prstGeom prst="roundRect">
            <a:avLst>
              <a:gd name="adj" fmla="val 0"/>
            </a:avLst>
          </a:prstGeom>
          <a:gradFill>
            <a:gsLst>
              <a:gs pos="100000">
                <a:srgbClr val="FF5800"/>
              </a:gs>
              <a:gs pos="0">
                <a:srgbClr val="CE0569"/>
              </a:gs>
            </a:gsLst>
            <a:lin ang="13500000" scaled="1"/>
          </a:gradFill>
        </p:spPr>
        <p:txBody>
          <a:bodyPr anchor="ctr"/>
          <a:lstStyle>
            <a:lvl1pPr marL="239178" indent="0">
              <a:tabLst/>
              <a:defRPr sz="1867" b="1" i="0">
                <a:solidFill>
                  <a:schemeClr val="bg1"/>
                </a:solidFill>
                <a:latin typeface="Segoe UI" panose="020B0502040204020203" pitchFamily="34" charset="0"/>
                <a:cs typeface="Segoe UI" panose="020B0502040204020203" pitchFamily="34" charset="0"/>
              </a:defRPr>
            </a:lvl1pPr>
            <a:lvl2pPr marL="239178" indent="0">
              <a:buNone/>
              <a:tabLst/>
              <a:defRPr sz="1867" b="1" i="0">
                <a:solidFill>
                  <a:schemeClr val="bg1"/>
                </a:solidFill>
                <a:latin typeface="Segoe UI" panose="020B0502040204020203" pitchFamily="34" charset="0"/>
                <a:cs typeface="Segoe UI" panose="020B0502040204020203" pitchFamily="34" charset="0"/>
              </a:defRPr>
            </a:lvl2pPr>
            <a:lvl3pPr>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p:txBody>
      </p:sp>
      <p:sp>
        <p:nvSpPr>
          <p:cNvPr id="20" name="Picture Placeholder 3">
            <a:extLst>
              <a:ext uri="{FF2B5EF4-FFF2-40B4-BE49-F238E27FC236}">
                <a16:creationId xmlns:a16="http://schemas.microsoft.com/office/drawing/2014/main" id="{0DB2B160-0C6D-8543-D57F-3A49B7036EDC}"/>
              </a:ext>
            </a:extLst>
          </p:cNvPr>
          <p:cNvSpPr>
            <a:spLocks noGrp="1"/>
          </p:cNvSpPr>
          <p:nvPr>
            <p:ph type="pic" sz="quarter" idx="74" hasCustomPrompt="1"/>
          </p:nvPr>
        </p:nvSpPr>
        <p:spPr>
          <a:xfrm>
            <a:off x="4473052"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22" name="Picture Placeholder 3">
            <a:extLst>
              <a:ext uri="{FF2B5EF4-FFF2-40B4-BE49-F238E27FC236}">
                <a16:creationId xmlns:a16="http://schemas.microsoft.com/office/drawing/2014/main" id="{9CDF0677-C4FE-9DCE-772C-68D97A472444}"/>
              </a:ext>
            </a:extLst>
          </p:cNvPr>
          <p:cNvSpPr>
            <a:spLocks noGrp="1"/>
          </p:cNvSpPr>
          <p:nvPr>
            <p:ph type="pic" sz="quarter" idx="75" hasCustomPrompt="1"/>
          </p:nvPr>
        </p:nvSpPr>
        <p:spPr>
          <a:xfrm>
            <a:off x="8191108"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2" name="Title Placeholder 1">
            <a:extLst>
              <a:ext uri="{FF2B5EF4-FFF2-40B4-BE49-F238E27FC236}">
                <a16:creationId xmlns:a16="http://schemas.microsoft.com/office/drawing/2014/main" id="{F59EBCC7-C215-DA6B-868F-571167DAC4FA}"/>
              </a:ext>
            </a:extLst>
          </p:cNvPr>
          <p:cNvSpPr>
            <a:spLocks noGrp="1"/>
          </p:cNvSpPr>
          <p:nvPr>
            <p:ph type="title"/>
          </p:nvPr>
        </p:nvSpPr>
        <p:spPr>
          <a:xfrm>
            <a:off x="457888" y="457200"/>
            <a:ext cx="11200711" cy="64461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Slide Number Placeholder 4">
            <a:extLst>
              <a:ext uri="{FF2B5EF4-FFF2-40B4-BE49-F238E27FC236}">
                <a16:creationId xmlns:a16="http://schemas.microsoft.com/office/drawing/2014/main" id="{D1358416-0DC9-4603-045A-FB003C0D971E}"/>
              </a:ext>
            </a:extLst>
          </p:cNvPr>
          <p:cNvSpPr>
            <a:spLocks noGrp="1"/>
          </p:cNvSpPr>
          <p:nvPr>
            <p:ph type="sldNum" sz="quarter" idx="76"/>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86956456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Aurora Four Content R">
    <p:bg bwMode="ltGray">
      <p:bgPr>
        <a:solidFill>
          <a:schemeClr val="bg1"/>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8FE1146-00D9-2E9D-3C1B-2D57C747A33E}"/>
              </a:ext>
            </a:extLst>
          </p:cNvPr>
          <p:cNvSpPr>
            <a:spLocks noGrp="1"/>
          </p:cNvSpPr>
          <p:nvPr>
            <p:ph type="pic" sz="quarter" idx="12"/>
          </p:nvPr>
        </p:nvSpPr>
        <p:spPr>
          <a:xfrm>
            <a:off x="2" y="3868252"/>
            <a:ext cx="4952997" cy="2999997"/>
          </a:xfrm>
          <a:prstGeom prst="rect">
            <a:avLst/>
          </a:prstGeom>
        </p:spPr>
        <p:txBody>
          <a:bodyPr/>
          <a:lstStyle>
            <a:lvl1pPr>
              <a:defRPr b="0" i="0">
                <a:latin typeface="Segoe UI" panose="020B0502040204020203" pitchFamily="34" charset="0"/>
                <a:cs typeface="Segoe UI" panose="020B0502040204020203" pitchFamily="34" charset="0"/>
              </a:defRPr>
            </a:lvl1pPr>
          </a:lstStyle>
          <a:p>
            <a:r>
              <a:rPr lang="en-US"/>
              <a:t>Click icon to add picture</a:t>
            </a:r>
          </a:p>
        </p:txBody>
      </p:sp>
      <p:sp>
        <p:nvSpPr>
          <p:cNvPr id="2" name="Rectangle 1">
            <a:extLst>
              <a:ext uri="{FF2B5EF4-FFF2-40B4-BE49-F238E27FC236}">
                <a16:creationId xmlns:a16="http://schemas.microsoft.com/office/drawing/2014/main" id="{EC5A0173-42CE-1093-0617-F92C66741761}"/>
              </a:ext>
            </a:extLst>
          </p:cNvPr>
          <p:cNvSpPr/>
          <p:nvPr userDrawn="1"/>
        </p:nvSpPr>
        <p:spPr>
          <a:xfrm>
            <a:off x="4953000" y="1"/>
            <a:ext cx="7239001" cy="6868248"/>
          </a:xfrm>
          <a:prstGeom prst="rect">
            <a:avLst/>
          </a:prstGeom>
          <a:gradFill flip="none" rotWithShape="1">
            <a:gsLst>
              <a:gs pos="100000">
                <a:srgbClr val="FF5800"/>
              </a:gs>
              <a:gs pos="0">
                <a:srgbClr val="CE0569"/>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 name="Title Placeholder 1">
            <a:extLst>
              <a:ext uri="{FF2B5EF4-FFF2-40B4-BE49-F238E27FC236}">
                <a16:creationId xmlns:a16="http://schemas.microsoft.com/office/drawing/2014/main" id="{34C086F6-18CD-E4D9-FDFE-07F5A47AE03E}"/>
              </a:ext>
            </a:extLst>
          </p:cNvPr>
          <p:cNvSpPr>
            <a:spLocks noGrp="1"/>
          </p:cNvSpPr>
          <p:nvPr>
            <p:ph type="title" hasCustomPrompt="1"/>
          </p:nvPr>
        </p:nvSpPr>
        <p:spPr>
          <a:xfrm>
            <a:off x="457488" y="457200"/>
            <a:ext cx="4228030" cy="111061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dirty="0"/>
              <a:t>Click to edit </a:t>
            </a:r>
            <a:br>
              <a:rPr lang="en-GB" dirty="0"/>
            </a:br>
            <a:r>
              <a:rPr lang="en-GB" dirty="0"/>
              <a:t>Master title style</a:t>
            </a:r>
            <a:endParaRPr lang="en-US" dirty="0"/>
          </a:p>
        </p:txBody>
      </p:sp>
      <p:sp>
        <p:nvSpPr>
          <p:cNvPr id="6" name="Content Placeholder 20">
            <a:extLst>
              <a:ext uri="{FF2B5EF4-FFF2-40B4-BE49-F238E27FC236}">
                <a16:creationId xmlns:a16="http://schemas.microsoft.com/office/drawing/2014/main" id="{60A0D598-4F30-860D-B164-86E542C3618E}"/>
              </a:ext>
            </a:extLst>
          </p:cNvPr>
          <p:cNvSpPr>
            <a:spLocks noGrp="1"/>
          </p:cNvSpPr>
          <p:nvPr>
            <p:ph sz="quarter" idx="10"/>
          </p:nvPr>
        </p:nvSpPr>
        <p:spPr>
          <a:xfrm>
            <a:off x="457200" y="1717583"/>
            <a:ext cx="4228361" cy="175323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grpSp>
        <p:nvGrpSpPr>
          <p:cNvPr id="26" name="Group 25">
            <a:extLst>
              <a:ext uri="{FF2B5EF4-FFF2-40B4-BE49-F238E27FC236}">
                <a16:creationId xmlns:a16="http://schemas.microsoft.com/office/drawing/2014/main" id="{32468F35-3C59-6952-677B-91EE28176769}"/>
              </a:ext>
            </a:extLst>
          </p:cNvPr>
          <p:cNvGrpSpPr/>
          <p:nvPr userDrawn="1"/>
        </p:nvGrpSpPr>
        <p:grpSpPr>
          <a:xfrm>
            <a:off x="8588153" y="342585"/>
            <a:ext cx="161856" cy="6015799"/>
            <a:chOff x="6748423" y="256938"/>
            <a:chExt cx="0" cy="4609786"/>
          </a:xfrm>
        </p:grpSpPr>
        <p:cxnSp>
          <p:nvCxnSpPr>
            <p:cNvPr id="9" name="Straight Connector 8">
              <a:extLst>
                <a:ext uri="{FF2B5EF4-FFF2-40B4-BE49-F238E27FC236}">
                  <a16:creationId xmlns:a16="http://schemas.microsoft.com/office/drawing/2014/main" id="{A29B5F95-C554-67FD-B130-6A8618D97D70}"/>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114B44A-B9A2-0DF8-54BE-C2F6BE73112E}"/>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EB946AA4-CDE8-9BEB-6151-6A8AB355B3E6}"/>
              </a:ext>
            </a:extLst>
          </p:cNvPr>
          <p:cNvGrpSpPr/>
          <p:nvPr userDrawn="1"/>
        </p:nvGrpSpPr>
        <p:grpSpPr>
          <a:xfrm rot="5400000">
            <a:off x="8588153" y="360935"/>
            <a:ext cx="0" cy="6146381"/>
            <a:chOff x="6748423" y="256938"/>
            <a:chExt cx="0" cy="4609786"/>
          </a:xfrm>
        </p:grpSpPr>
        <p:cxnSp>
          <p:nvCxnSpPr>
            <p:cNvPr id="28" name="Straight Connector 27">
              <a:extLst>
                <a:ext uri="{FF2B5EF4-FFF2-40B4-BE49-F238E27FC236}">
                  <a16:creationId xmlns:a16="http://schemas.microsoft.com/office/drawing/2014/main" id="{4032B3C3-D068-2F0F-9637-744E6707342C}"/>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0C72096-0A4A-3731-1C6F-E0F903D31D6A}"/>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0" name="Content Placeholder 20">
            <a:extLst>
              <a:ext uri="{FF2B5EF4-FFF2-40B4-BE49-F238E27FC236}">
                <a16:creationId xmlns:a16="http://schemas.microsoft.com/office/drawing/2014/main" id="{8D539774-FE16-CA2B-882C-E2D3113646D2}"/>
              </a:ext>
            </a:extLst>
          </p:cNvPr>
          <p:cNvSpPr>
            <a:spLocks noGrp="1"/>
          </p:cNvSpPr>
          <p:nvPr>
            <p:ph sz="quarter" idx="13" hasCustomPrompt="1"/>
          </p:nvPr>
        </p:nvSpPr>
        <p:spPr>
          <a:xfrm>
            <a:off x="5514962"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1" name="Picture Placeholder 3">
            <a:extLst>
              <a:ext uri="{FF2B5EF4-FFF2-40B4-BE49-F238E27FC236}">
                <a16:creationId xmlns:a16="http://schemas.microsoft.com/office/drawing/2014/main" id="{95378D7F-17CD-74B7-B68D-734E0CE1CB7D}"/>
              </a:ext>
            </a:extLst>
          </p:cNvPr>
          <p:cNvSpPr>
            <a:spLocks noGrp="1"/>
          </p:cNvSpPr>
          <p:nvPr>
            <p:ph type="pic" sz="quarter" idx="68" hasCustomPrompt="1"/>
          </p:nvPr>
        </p:nvSpPr>
        <p:spPr>
          <a:xfrm>
            <a:off x="6461620"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2" name="Content Placeholder 20">
            <a:extLst>
              <a:ext uri="{FF2B5EF4-FFF2-40B4-BE49-F238E27FC236}">
                <a16:creationId xmlns:a16="http://schemas.microsoft.com/office/drawing/2014/main" id="{856B6660-D8E6-B644-ABED-70772559F508}"/>
              </a:ext>
            </a:extLst>
          </p:cNvPr>
          <p:cNvSpPr>
            <a:spLocks noGrp="1"/>
          </p:cNvSpPr>
          <p:nvPr>
            <p:ph sz="quarter" idx="69" hasCustomPrompt="1"/>
          </p:nvPr>
        </p:nvSpPr>
        <p:spPr>
          <a:xfrm>
            <a:off x="8855637"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3" name="Picture Placeholder 3">
            <a:extLst>
              <a:ext uri="{FF2B5EF4-FFF2-40B4-BE49-F238E27FC236}">
                <a16:creationId xmlns:a16="http://schemas.microsoft.com/office/drawing/2014/main" id="{77598910-7082-DB63-9C9D-3F3084776108}"/>
              </a:ext>
            </a:extLst>
          </p:cNvPr>
          <p:cNvSpPr>
            <a:spLocks noGrp="1"/>
          </p:cNvSpPr>
          <p:nvPr>
            <p:ph type="pic" sz="quarter" idx="70" hasCustomPrompt="1"/>
          </p:nvPr>
        </p:nvSpPr>
        <p:spPr>
          <a:xfrm>
            <a:off x="9802294"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4" name="Content Placeholder 20">
            <a:extLst>
              <a:ext uri="{FF2B5EF4-FFF2-40B4-BE49-F238E27FC236}">
                <a16:creationId xmlns:a16="http://schemas.microsoft.com/office/drawing/2014/main" id="{B243BB10-A639-6C24-849B-D234C6912248}"/>
              </a:ext>
            </a:extLst>
          </p:cNvPr>
          <p:cNvSpPr>
            <a:spLocks noGrp="1"/>
          </p:cNvSpPr>
          <p:nvPr>
            <p:ph sz="quarter" idx="71" hasCustomPrompt="1"/>
          </p:nvPr>
        </p:nvSpPr>
        <p:spPr>
          <a:xfrm>
            <a:off x="5514962"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5" name="Picture Placeholder 3">
            <a:extLst>
              <a:ext uri="{FF2B5EF4-FFF2-40B4-BE49-F238E27FC236}">
                <a16:creationId xmlns:a16="http://schemas.microsoft.com/office/drawing/2014/main" id="{820F2428-B792-2CA0-7F60-B98B438E382B}"/>
              </a:ext>
            </a:extLst>
          </p:cNvPr>
          <p:cNvSpPr>
            <a:spLocks noGrp="1"/>
          </p:cNvSpPr>
          <p:nvPr>
            <p:ph type="pic" sz="quarter" idx="72" hasCustomPrompt="1"/>
          </p:nvPr>
        </p:nvSpPr>
        <p:spPr>
          <a:xfrm>
            <a:off x="6461620"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6" name="Content Placeholder 20">
            <a:extLst>
              <a:ext uri="{FF2B5EF4-FFF2-40B4-BE49-F238E27FC236}">
                <a16:creationId xmlns:a16="http://schemas.microsoft.com/office/drawing/2014/main" id="{CB16E9E0-B37D-1BD2-E751-4F8172370FBA}"/>
              </a:ext>
            </a:extLst>
          </p:cNvPr>
          <p:cNvSpPr>
            <a:spLocks noGrp="1"/>
          </p:cNvSpPr>
          <p:nvPr>
            <p:ph sz="quarter" idx="73" hasCustomPrompt="1"/>
          </p:nvPr>
        </p:nvSpPr>
        <p:spPr>
          <a:xfrm>
            <a:off x="8855637"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7" name="Picture Placeholder 3">
            <a:extLst>
              <a:ext uri="{FF2B5EF4-FFF2-40B4-BE49-F238E27FC236}">
                <a16:creationId xmlns:a16="http://schemas.microsoft.com/office/drawing/2014/main" id="{82709724-47A5-8847-ED27-B22AD83EB902}"/>
              </a:ext>
            </a:extLst>
          </p:cNvPr>
          <p:cNvSpPr>
            <a:spLocks noGrp="1"/>
          </p:cNvSpPr>
          <p:nvPr>
            <p:ph type="pic" sz="quarter" idx="74" hasCustomPrompt="1"/>
          </p:nvPr>
        </p:nvSpPr>
        <p:spPr>
          <a:xfrm>
            <a:off x="9802294"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pic>
        <p:nvPicPr>
          <p:cNvPr id="10" name="Graphic 9">
            <a:extLst>
              <a:ext uri="{FF2B5EF4-FFF2-40B4-BE49-F238E27FC236}">
                <a16:creationId xmlns:a16="http://schemas.microsoft.com/office/drawing/2014/main" id="{47B0979D-E461-0754-22CE-7DDD212A7D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6B2DE4E1-5CEE-6358-749D-7B00CBEE7DF5}"/>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C691D375-04E8-4F9A-8ABB-2AAB9EE5542A}"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7" name="Slide Number Placeholder 6">
            <a:extLst>
              <a:ext uri="{FF2B5EF4-FFF2-40B4-BE49-F238E27FC236}">
                <a16:creationId xmlns:a16="http://schemas.microsoft.com/office/drawing/2014/main" id="{9A28F9A9-E0BA-BE49-0FF7-C75096ACCB95}"/>
              </a:ext>
            </a:extLst>
          </p:cNvPr>
          <p:cNvSpPr>
            <a:spLocks noGrp="1"/>
          </p:cNvSpPr>
          <p:nvPr>
            <p:ph type="sldNum" sz="quarter" idx="75"/>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66841524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L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7A93532-71D0-D05E-6EE7-F2E82D104578}"/>
              </a:ext>
            </a:extLst>
          </p:cNvPr>
          <p:cNvGrpSpPr/>
          <p:nvPr userDrawn="1"/>
        </p:nvGrpSpPr>
        <p:grpSpPr>
          <a:xfrm>
            <a:off x="0" y="4438650"/>
            <a:ext cx="3902176" cy="2419350"/>
            <a:chOff x="0" y="3874168"/>
            <a:chExt cx="4812632" cy="2983832"/>
          </a:xfrm>
        </p:grpSpPr>
        <p:pic>
          <p:nvPicPr>
            <p:cNvPr id="3" name="Picture 2" descr="A picture containing icon&#10;&#10;Description automatically generated">
              <a:extLst>
                <a:ext uri="{FF2B5EF4-FFF2-40B4-BE49-F238E27FC236}">
                  <a16:creationId xmlns:a16="http://schemas.microsoft.com/office/drawing/2014/main" id="{730A7B0A-F79F-93B1-9BB9-47E04ECD8167}"/>
                </a:ext>
              </a:extLst>
            </p:cNvPr>
            <p:cNvPicPr>
              <a:picLocks noChangeAspect="1"/>
            </p:cNvPicPr>
            <p:nvPr/>
          </p:nvPicPr>
          <p:blipFill rotWithShape="1">
            <a:blip r:embed="rId2"/>
            <a:srcRect l="50000" r="10526" b="24873"/>
            <a:stretch/>
          </p:blipFill>
          <p:spPr>
            <a:xfrm>
              <a:off x="0" y="5205317"/>
              <a:ext cx="4812632" cy="1652683"/>
            </a:xfrm>
            <a:prstGeom prst="rect">
              <a:avLst/>
            </a:prstGeom>
          </p:spPr>
        </p:pic>
        <p:pic>
          <p:nvPicPr>
            <p:cNvPr id="4" name="Graphic 4">
              <a:extLst>
                <a:ext uri="{FF2B5EF4-FFF2-40B4-BE49-F238E27FC236}">
                  <a16:creationId xmlns:a16="http://schemas.microsoft.com/office/drawing/2014/main" id="{556EA8C8-B054-949F-4116-CED566BE875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9375" t="17544" r="29934" b="38948"/>
            <a:stretch/>
          </p:blipFill>
          <p:spPr>
            <a:xfrm>
              <a:off x="0" y="3874168"/>
              <a:ext cx="3741822" cy="2983832"/>
            </a:xfrm>
            <a:prstGeom prst="rect">
              <a:avLst/>
            </a:prstGeom>
          </p:spPr>
        </p:pic>
      </p:grpSp>
      <p:sp>
        <p:nvSpPr>
          <p:cNvPr id="5" name="Title Placeholder 1">
            <a:extLst>
              <a:ext uri="{FF2B5EF4-FFF2-40B4-BE49-F238E27FC236}">
                <a16:creationId xmlns:a16="http://schemas.microsoft.com/office/drawing/2014/main" id="{430AE8CE-28F6-38EA-5BF8-DC81ABF0B99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AADF01-D003-B82E-57AA-B2A2404F08AC}"/>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dirty="0"/>
              <a:t>Click to add Sub-title</a:t>
            </a:r>
            <a:endParaRPr lang="en-US" altLang="ja-JP" dirty="0"/>
          </a:p>
        </p:txBody>
      </p:sp>
      <p:sp>
        <p:nvSpPr>
          <p:cNvPr id="9" name="Content Placeholder 20">
            <a:extLst>
              <a:ext uri="{FF2B5EF4-FFF2-40B4-BE49-F238E27FC236}">
                <a16:creationId xmlns:a16="http://schemas.microsoft.com/office/drawing/2014/main" id="{0CBF9A6C-69D1-9665-B19D-FC6E05A1772C}"/>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a:extLst>
              <a:ext uri="{FF2B5EF4-FFF2-40B4-BE49-F238E27FC236}">
                <a16:creationId xmlns:a16="http://schemas.microsoft.com/office/drawing/2014/main" id="{F1AF71A1-ED92-5297-D32D-300B2B8C708C}"/>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01669910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R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9CE2CC-969C-02B6-4879-786B318E4C8C}"/>
              </a:ext>
            </a:extLst>
          </p:cNvPr>
          <p:cNvGrpSpPr/>
          <p:nvPr userDrawn="1"/>
        </p:nvGrpSpPr>
        <p:grpSpPr>
          <a:xfrm>
            <a:off x="9042400" y="0"/>
            <a:ext cx="3149600" cy="1498600"/>
            <a:chOff x="6781800" y="3747544"/>
            <a:chExt cx="2362200" cy="1123950"/>
          </a:xfrm>
        </p:grpSpPr>
        <p:pic>
          <p:nvPicPr>
            <p:cNvPr id="3" name="Picture 2" descr="A picture containing icon&#10;&#10;Description automatically generated">
              <a:extLst>
                <a:ext uri="{FF2B5EF4-FFF2-40B4-BE49-F238E27FC236}">
                  <a16:creationId xmlns:a16="http://schemas.microsoft.com/office/drawing/2014/main" id="{FAAFA0D7-EDAD-407E-9C3A-ACDE027BF994}"/>
                </a:ext>
              </a:extLst>
            </p:cNvPr>
            <p:cNvPicPr>
              <a:picLocks noChangeAspect="1"/>
            </p:cNvPicPr>
            <p:nvPr/>
          </p:nvPicPr>
          <p:blipFill rotWithShape="1">
            <a:blip r:embed="rId2"/>
            <a:srcRect l="75000" t="38103"/>
            <a:stretch/>
          </p:blipFill>
          <p:spPr>
            <a:xfrm>
              <a:off x="6858000" y="3747544"/>
              <a:ext cx="2286000" cy="1021246"/>
            </a:xfrm>
            <a:prstGeom prst="rect">
              <a:avLst/>
            </a:prstGeom>
          </p:spPr>
        </p:pic>
        <p:pic>
          <p:nvPicPr>
            <p:cNvPr id="4" name="Picture 3" descr="A picture containing device&#10;&#10;Description automatically generated">
              <a:extLst>
                <a:ext uri="{FF2B5EF4-FFF2-40B4-BE49-F238E27FC236}">
                  <a16:creationId xmlns:a16="http://schemas.microsoft.com/office/drawing/2014/main" id="{2181FD1D-8A13-107C-7CF7-146150C00B61}"/>
                </a:ext>
              </a:extLst>
            </p:cNvPr>
            <p:cNvPicPr>
              <a:picLocks noChangeAspect="1"/>
            </p:cNvPicPr>
            <p:nvPr/>
          </p:nvPicPr>
          <p:blipFill rotWithShape="1">
            <a:blip r:embed="rId3"/>
            <a:srcRect l="74167" t="21698" b="-19184"/>
            <a:stretch/>
          </p:blipFill>
          <p:spPr>
            <a:xfrm>
              <a:off x="6781800" y="3747544"/>
              <a:ext cx="2362200" cy="1123950"/>
            </a:xfrm>
            <a:prstGeom prst="rect">
              <a:avLst/>
            </a:prstGeom>
          </p:spPr>
        </p:pic>
      </p:grpSp>
      <p:sp>
        <p:nvSpPr>
          <p:cNvPr id="8" name="Content Placeholder 20">
            <a:extLst>
              <a:ext uri="{FF2B5EF4-FFF2-40B4-BE49-F238E27FC236}">
                <a16:creationId xmlns:a16="http://schemas.microsoft.com/office/drawing/2014/main" id="{8BEFFA6A-B275-BB4C-2BAC-AEB5E6C604E3}"/>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1">
            <a:extLst>
              <a:ext uri="{FF2B5EF4-FFF2-40B4-BE49-F238E27FC236}">
                <a16:creationId xmlns:a16="http://schemas.microsoft.com/office/drawing/2014/main" id="{8EED6EFC-5F2B-F024-4055-4DAD7A2ECCC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Text Placeholder 6">
            <a:extLst>
              <a:ext uri="{FF2B5EF4-FFF2-40B4-BE49-F238E27FC236}">
                <a16:creationId xmlns:a16="http://schemas.microsoft.com/office/drawing/2014/main" id="{08944C73-F4C0-8780-0A90-8DB53F9226D7}"/>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dirty="0"/>
              <a:t>Click to add Sub-title</a:t>
            </a:r>
            <a:endParaRPr lang="en-US" altLang="ja-JP" dirty="0"/>
          </a:p>
        </p:txBody>
      </p:sp>
      <p:sp>
        <p:nvSpPr>
          <p:cNvPr id="7" name="Slide Number Placeholder 4">
            <a:extLst>
              <a:ext uri="{FF2B5EF4-FFF2-40B4-BE49-F238E27FC236}">
                <a16:creationId xmlns:a16="http://schemas.microsoft.com/office/drawing/2014/main" id="{680188FA-E983-62D1-D152-B26B0D95FB5F}"/>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7545297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olar Cover">
    <p:bg>
      <p:bgPr>
        <a:gradFill flip="none" rotWithShape="1">
          <a:gsLst>
            <a:gs pos="0">
              <a:srgbClr val="FFB314"/>
            </a:gs>
            <a:gs pos="100000">
              <a:srgbClr val="FF5800"/>
            </a:gs>
          </a:gsLst>
          <a:lin ang="27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25A1C9-6E64-BD80-664F-73D8FA9F78A7}"/>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4" name="Picture 3" descr="Logo&#10;&#10;Description automatically generated">
            <a:extLst>
              <a:ext uri="{FF2B5EF4-FFF2-40B4-BE49-F238E27FC236}">
                <a16:creationId xmlns:a16="http://schemas.microsoft.com/office/drawing/2014/main" id="{74EB15CB-DB97-7369-BE85-D7B3060325E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sp>
        <p:nvSpPr>
          <p:cNvPr id="7" name="Footer Placeholder 4">
            <a:extLst>
              <a:ext uri="{FF2B5EF4-FFF2-40B4-BE49-F238E27FC236}">
                <a16:creationId xmlns:a16="http://schemas.microsoft.com/office/drawing/2014/main" id="{B9043631-CA1F-72E1-FA33-47D6B7E96776}"/>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070B284F-70A1-4575-8A69-1E7D15DA9A5E}"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15" name="Picture 14" descr="A picture containing connector, cable&#10;&#10;Description automatically generated">
            <a:extLst>
              <a:ext uri="{FF2B5EF4-FFF2-40B4-BE49-F238E27FC236}">
                <a16:creationId xmlns:a16="http://schemas.microsoft.com/office/drawing/2014/main" id="{D8B662F2-578E-161B-B1FF-4F0F0FE0EC74}"/>
              </a:ext>
            </a:extLst>
          </p:cNvPr>
          <p:cNvPicPr>
            <a:picLocks noChangeAspect="1"/>
          </p:cNvPicPr>
          <p:nvPr userDrawn="1"/>
        </p:nvPicPr>
        <p:blipFill>
          <a:blip r:embed="rId5"/>
          <a:stretch>
            <a:fillRect/>
          </a:stretch>
        </p:blipFill>
        <p:spPr>
          <a:xfrm>
            <a:off x="0" y="204307"/>
            <a:ext cx="12192000" cy="3498573"/>
          </a:xfrm>
          <a:prstGeom prst="rect">
            <a:avLst/>
          </a:prstGeom>
        </p:spPr>
      </p:pic>
      <p:sp>
        <p:nvSpPr>
          <p:cNvPr id="16" name="Title 7">
            <a:extLst>
              <a:ext uri="{FF2B5EF4-FFF2-40B4-BE49-F238E27FC236}">
                <a16:creationId xmlns:a16="http://schemas.microsoft.com/office/drawing/2014/main" id="{A4B2E99C-298D-718C-3E87-C7CDDD4666A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7" name="Text Placeholder 9">
            <a:extLst>
              <a:ext uri="{FF2B5EF4-FFF2-40B4-BE49-F238E27FC236}">
                <a16:creationId xmlns:a16="http://schemas.microsoft.com/office/drawing/2014/main" id="{D2C48BD7-3C34-B08C-255C-79D84CBB100E}"/>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3" name="Graphic 2">
            <a:extLst>
              <a:ext uri="{FF2B5EF4-FFF2-40B4-BE49-F238E27FC236}">
                <a16:creationId xmlns:a16="http://schemas.microsoft.com/office/drawing/2014/main" id="{58C5AC77-1855-61A1-86D8-42A6577554F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19618704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White cov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CFA260-42A7-FF03-B0A9-5106CA3448D8}"/>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2" name="Picture 1" descr="Logo&#10;&#10;Description automatically generated">
            <a:extLst>
              <a:ext uri="{FF2B5EF4-FFF2-40B4-BE49-F238E27FC236}">
                <a16:creationId xmlns:a16="http://schemas.microsoft.com/office/drawing/2014/main" id="{60F65EED-1110-732F-1B11-95551A451854}"/>
              </a:ext>
            </a:extLst>
          </p:cNvPr>
          <p:cNvPicPr>
            <a:picLocks noChangeAspect="1"/>
          </p:cNvPicPr>
          <p:nvPr userDrawn="1"/>
        </p:nvPicPr>
        <p:blipFill>
          <a:blip r:embed="rId3"/>
          <a:stretch>
            <a:fillRect/>
          </a:stretch>
        </p:blipFill>
        <p:spPr>
          <a:xfrm>
            <a:off x="221691" y="203709"/>
            <a:ext cx="3289300" cy="1207171"/>
          </a:xfrm>
          <a:prstGeom prst="rect">
            <a:avLst/>
          </a:prstGeom>
        </p:spPr>
      </p:pic>
      <p:sp>
        <p:nvSpPr>
          <p:cNvPr id="5" name="Footer Placeholder 4">
            <a:extLst>
              <a:ext uri="{FF2B5EF4-FFF2-40B4-BE49-F238E27FC236}">
                <a16:creationId xmlns:a16="http://schemas.microsoft.com/office/drawing/2014/main" id="{A9E0C6D5-DA76-9057-8F38-600063C35CD1}"/>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a:t>
            </a:r>
            <a:fld id="{6318BCB0-7DB8-434B-8E73-01EB242A1F8F}"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16" name="Title 7">
            <a:extLst>
              <a:ext uri="{FF2B5EF4-FFF2-40B4-BE49-F238E27FC236}">
                <a16:creationId xmlns:a16="http://schemas.microsoft.com/office/drawing/2014/main" id="{3DE9AE13-4D32-4551-39E8-4FB29B135964}"/>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tx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7" name="Text Placeholder 9">
            <a:extLst>
              <a:ext uri="{FF2B5EF4-FFF2-40B4-BE49-F238E27FC236}">
                <a16:creationId xmlns:a16="http://schemas.microsoft.com/office/drawing/2014/main" id="{93420F3A-1D8C-4A97-7690-AA5AC1E2ECBF}"/>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tx2"/>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18" name="Picture 17" descr="A picture containing connector, cable&#10;&#10;Description automatically generated">
            <a:extLst>
              <a:ext uri="{FF2B5EF4-FFF2-40B4-BE49-F238E27FC236}">
                <a16:creationId xmlns:a16="http://schemas.microsoft.com/office/drawing/2014/main" id="{A09988E2-C227-9B42-2310-2FA7BCE54479}"/>
              </a:ext>
            </a:extLst>
          </p:cNvPr>
          <p:cNvPicPr>
            <a:picLocks noChangeAspect="1"/>
          </p:cNvPicPr>
          <p:nvPr userDrawn="1"/>
        </p:nvPicPr>
        <p:blipFill>
          <a:blip r:embed="rId4"/>
          <a:stretch>
            <a:fillRect/>
          </a:stretch>
        </p:blipFill>
        <p:spPr>
          <a:xfrm>
            <a:off x="0" y="204307"/>
            <a:ext cx="12192000" cy="3498573"/>
          </a:xfrm>
          <a:prstGeom prst="rect">
            <a:avLst/>
          </a:prstGeom>
        </p:spPr>
      </p:pic>
      <p:pic>
        <p:nvPicPr>
          <p:cNvPr id="4" name="Graphic 3">
            <a:extLst>
              <a:ext uri="{FF2B5EF4-FFF2-40B4-BE49-F238E27FC236}">
                <a16:creationId xmlns:a16="http://schemas.microsoft.com/office/drawing/2014/main" id="{83BE3448-BCC2-D46A-15EB-E157DC91901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1382221042"/>
      </p:ext>
    </p:extLst>
  </p:cSld>
  <p:clrMapOvr>
    <a:masterClrMapping/>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mage cover">
    <p:bg>
      <p:bgPr>
        <a:gradFill flip="none" rotWithShape="1">
          <a:gsLst>
            <a:gs pos="0">
              <a:srgbClr val="FFB314"/>
            </a:gs>
            <a:gs pos="100000">
              <a:srgbClr val="FF580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048DB9C-DCF7-0D4F-BD88-98E3E02490F0}"/>
              </a:ext>
            </a:extLst>
          </p:cNvPr>
          <p:cNvSpPr>
            <a:spLocks noGrp="1"/>
          </p:cNvSpPr>
          <p:nvPr>
            <p:ph type="pic" sz="quarter" idx="11" hasCustomPrompt="1"/>
          </p:nvPr>
        </p:nvSpPr>
        <p:spPr>
          <a:xfrm>
            <a:off x="0" y="0"/>
            <a:ext cx="12192000" cy="6858000"/>
          </a:xfrm>
          <a:prstGeom prst="rect">
            <a:avLst/>
          </a:prstGeom>
          <a:gradFill flip="none" rotWithShape="1">
            <a:gsLst>
              <a:gs pos="4000">
                <a:srgbClr val="890078"/>
              </a:gs>
              <a:gs pos="100000">
                <a:srgbClr val="FF5800"/>
              </a:gs>
            </a:gsLst>
            <a:path path="circle">
              <a:fillToRect l="100000" t="100000"/>
            </a:path>
            <a:tileRect r="-100000" b="-100000"/>
          </a:gradFill>
        </p:spPr>
        <p:txBody>
          <a:bodyPr/>
          <a:lstStyle>
            <a:lvl1pPr algn="ctr">
              <a:defRPr b="1" i="0">
                <a:solidFill>
                  <a:schemeClr val="bg1"/>
                </a:solidFill>
                <a:latin typeface="Segoe UI Semibold" panose="020B0502040204020203" pitchFamily="34" charset="0"/>
                <a:cs typeface="Segoe UI Semibold" panose="020B0502040204020203" pitchFamily="34" charset="0"/>
              </a:defRPr>
            </a:lvl1pPr>
          </a:lstStyle>
          <a:p>
            <a:r>
              <a:rPr lang="en-US" altLang="ja-JP" dirty="0"/>
              <a:t>Click icon to add picture. Send your image to the back for logo to display</a:t>
            </a:r>
            <a:endParaRPr lang="en-GB" dirty="0"/>
          </a:p>
        </p:txBody>
      </p:sp>
      <p:sp>
        <p:nvSpPr>
          <p:cNvPr id="2" name="Title 7">
            <a:extLst>
              <a:ext uri="{FF2B5EF4-FFF2-40B4-BE49-F238E27FC236}">
                <a16:creationId xmlns:a16="http://schemas.microsoft.com/office/drawing/2014/main" id="{8DC08F90-D086-622F-9346-FA7E66730FB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3" name="Text Placeholder 9">
            <a:extLst>
              <a:ext uri="{FF2B5EF4-FFF2-40B4-BE49-F238E27FC236}">
                <a16:creationId xmlns:a16="http://schemas.microsoft.com/office/drawing/2014/main" id="{C2A07DD5-7476-E78E-877E-5A83444D081C}"/>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sp>
        <p:nvSpPr>
          <p:cNvPr id="5" name="Footer Placeholder 4">
            <a:extLst>
              <a:ext uri="{FF2B5EF4-FFF2-40B4-BE49-F238E27FC236}">
                <a16:creationId xmlns:a16="http://schemas.microsoft.com/office/drawing/2014/main" id="{4A540F11-B5D8-3385-35F7-66E750CB7A97}"/>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1F040318-8979-4952-A618-4BC676CB252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spTree>
    <p:extLst>
      <p:ext uri="{BB962C8B-B14F-4D97-AF65-F5344CB8AC3E}">
        <p14:creationId xmlns:p14="http://schemas.microsoft.com/office/powerpoint/2010/main" val="1562812319"/>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chard cover">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text, tree, outdoor, outdoor object&#10;&#10;Description automatically generated">
            <a:extLst>
              <a:ext uri="{FF2B5EF4-FFF2-40B4-BE49-F238E27FC236}">
                <a16:creationId xmlns:a16="http://schemas.microsoft.com/office/drawing/2014/main" id="{486376D3-2F5B-0F1C-3148-25259A5CC0B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05588" cy="6858000"/>
          </a:xfrm>
          <a:prstGeom prst="rect">
            <a:avLst/>
          </a:prstGeom>
        </p:spPr>
      </p:pic>
      <p:pic>
        <p:nvPicPr>
          <p:cNvPr id="4" name="Picture 3" descr="Logo&#10;&#10;Description automatically generated">
            <a:extLst>
              <a:ext uri="{FF2B5EF4-FFF2-40B4-BE49-F238E27FC236}">
                <a16:creationId xmlns:a16="http://schemas.microsoft.com/office/drawing/2014/main" id="{C001E068-DCB8-4AF2-A0E0-F83E05F7B5EE}"/>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sp>
        <p:nvSpPr>
          <p:cNvPr id="9" name="Footer Placeholder 4">
            <a:extLst>
              <a:ext uri="{FF2B5EF4-FFF2-40B4-BE49-F238E27FC236}">
                <a16:creationId xmlns:a16="http://schemas.microsoft.com/office/drawing/2014/main" id="{146D7014-93D2-44BD-FF82-57EFCFFD348C}"/>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1F040318-8979-4952-A618-4BC676CB252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12" name="Title 7">
            <a:extLst>
              <a:ext uri="{FF2B5EF4-FFF2-40B4-BE49-F238E27FC236}">
                <a16:creationId xmlns:a16="http://schemas.microsoft.com/office/drawing/2014/main" id="{3729E75C-D01E-AAAB-E111-941F5DF17B5C}"/>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3" name="Text Placeholder 9">
            <a:extLst>
              <a:ext uri="{FF2B5EF4-FFF2-40B4-BE49-F238E27FC236}">
                <a16:creationId xmlns:a16="http://schemas.microsoft.com/office/drawing/2014/main" id="{A985804D-1968-5779-F7D5-38819C3BA9B4}"/>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2" name="Graphic 1">
            <a:extLst>
              <a:ext uri="{FF2B5EF4-FFF2-40B4-BE49-F238E27FC236}">
                <a16:creationId xmlns:a16="http://schemas.microsoft.com/office/drawing/2014/main" id="{1E684D4B-27EC-5164-F9F2-ABD6014621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2198727304"/>
      </p:ext>
    </p:extLst>
  </p:cSld>
  <p:clrMapOvr>
    <a:overrideClrMapping bg1="lt1" tx1="dk1" bg2="lt2" tx2="dk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Aurora divider">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5552" y="4647501"/>
            <a:ext cx="12186448" cy="1536552"/>
          </a:xfrm>
          <a:prstGeom prst="rect">
            <a:avLst/>
          </a:prstGeom>
        </p:spPr>
      </p:pic>
      <p:sp>
        <p:nvSpPr>
          <p:cNvPr id="2" name="Title 7">
            <a:extLst>
              <a:ext uri="{FF2B5EF4-FFF2-40B4-BE49-F238E27FC236}">
                <a16:creationId xmlns:a16="http://schemas.microsoft.com/office/drawing/2014/main" id="{6647BFCF-3982-CCAA-7A02-3B65204B97BD}"/>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Divider</a:t>
            </a:r>
            <a:endParaRPr lang="en-GB" dirty="0"/>
          </a:p>
        </p:txBody>
      </p:sp>
      <p:sp>
        <p:nvSpPr>
          <p:cNvPr id="3" name="Text Placeholder 9">
            <a:extLst>
              <a:ext uri="{FF2B5EF4-FFF2-40B4-BE49-F238E27FC236}">
                <a16:creationId xmlns:a16="http://schemas.microsoft.com/office/drawing/2014/main" id="{E3404243-D446-89D8-2EE0-CCCD9B4F8BDB}"/>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11" name="Picture 10" descr="Logo&#10;&#10;Description automatically generated">
            <a:extLst>
              <a:ext uri="{FF2B5EF4-FFF2-40B4-BE49-F238E27FC236}">
                <a16:creationId xmlns:a16="http://schemas.microsoft.com/office/drawing/2014/main" id="{C9DC505A-2D26-1889-C779-148711CE9504}"/>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12" name="Footer Placeholder 4">
            <a:extLst>
              <a:ext uri="{FF2B5EF4-FFF2-40B4-BE49-F238E27FC236}">
                <a16:creationId xmlns:a16="http://schemas.microsoft.com/office/drawing/2014/main" id="{CCCF9DBF-C7CC-D860-1ABE-732E6CBB51D6}"/>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7C5DE94C-99BC-4FD5-A5C6-7E6A23D3827C}"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16" name="Graphic 15">
            <a:extLst>
              <a:ext uri="{FF2B5EF4-FFF2-40B4-BE49-F238E27FC236}">
                <a16:creationId xmlns:a16="http://schemas.microsoft.com/office/drawing/2014/main" id="{B7DC6CAB-D34C-D60A-CC7D-6395237BF6A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4" name="Slide Number Placeholder 3">
            <a:extLst>
              <a:ext uri="{FF2B5EF4-FFF2-40B4-BE49-F238E27FC236}">
                <a16:creationId xmlns:a16="http://schemas.microsoft.com/office/drawing/2014/main" id="{5659D4B2-E832-B7CD-9885-4542055140B4}"/>
              </a:ext>
            </a:extLst>
          </p:cNvPr>
          <p:cNvSpPr>
            <a:spLocks noGrp="1"/>
          </p:cNvSpPr>
          <p:nvPr>
            <p:ph type="sldNum" sz="quarter" idx="11"/>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7007180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3.sv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image" Target="../media/image3.svg"/><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2.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image" Target="../media/image1.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theme" Target="../theme/theme2.xml"/><Relationship Id="rId8" Type="http://schemas.openxmlformats.org/officeDocument/2006/relationships/slideLayout" Target="../slideLayouts/slideLayout43.xml"/><Relationship Id="rId3"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38" Type="http://schemas.openxmlformats.org/officeDocument/2006/relationships/image" Target="../media/image3.svg"/><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37" Type="http://schemas.openxmlformats.org/officeDocument/2006/relationships/image" Target="../media/image2.png"/><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image" Target="../media/image1.png"/><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theme" Target="../theme/theme3.xml"/><Relationship Id="rId8" Type="http://schemas.openxmlformats.org/officeDocument/2006/relationships/slideLayout" Target="../slideLayouts/slideLayout77.xml"/><Relationship Id="rId3"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21" Type="http://schemas.openxmlformats.org/officeDocument/2006/relationships/slideLayout" Target="../slideLayouts/slideLayout124.xml"/><Relationship Id="rId34" Type="http://schemas.openxmlformats.org/officeDocument/2006/relationships/slideLayout" Target="../slideLayouts/slideLayout137.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38" Type="http://schemas.openxmlformats.org/officeDocument/2006/relationships/image" Target="../media/image3.svg"/><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29" Type="http://schemas.openxmlformats.org/officeDocument/2006/relationships/slideLayout" Target="../slideLayouts/slideLayout132.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37" Type="http://schemas.openxmlformats.org/officeDocument/2006/relationships/image" Target="../media/image2.png"/><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image" Target="../media/image1.png"/><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theme" Target="../theme/theme4.xml"/><Relationship Id="rId8" Type="http://schemas.openxmlformats.org/officeDocument/2006/relationships/slideLayout" Target="../slideLayouts/slideLayout111.xml"/><Relationship Id="rId3"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826BE242-0575-F94A-02EB-F9906DCF99A9}"/>
              </a:ext>
            </a:extLst>
          </p:cNvPr>
          <p:cNvPicPr>
            <a:picLocks noChangeAspect="1"/>
          </p:cNvPicPr>
          <p:nvPr/>
        </p:nvPicPr>
        <p:blipFill>
          <a:blip r:embed="rId37"/>
          <a:stretch>
            <a:fillRect/>
          </a:stretch>
        </p:blipFill>
        <p:spPr>
          <a:xfrm>
            <a:off x="333868" y="6226983"/>
            <a:ext cx="1494932" cy="548639"/>
          </a:xfrm>
          <a:prstGeom prst="rect">
            <a:avLst/>
          </a:prstGeom>
        </p:spPr>
      </p:pic>
      <p:sp>
        <p:nvSpPr>
          <p:cNvPr id="2" name="Footer Placeholder 4">
            <a:extLst>
              <a:ext uri="{FF2B5EF4-FFF2-40B4-BE49-F238E27FC236}">
                <a16:creationId xmlns:a16="http://schemas.microsoft.com/office/drawing/2014/main" id="{AE813AAD-BDF4-F4B5-7EFE-A4598EC4923E}"/>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latin typeface="Segoe UI Semibold" panose="020B0502040204020203" pitchFamily="34" charset="0"/>
                <a:cs typeface="Segoe UI Semibold" panose="020B0502040204020203" pitchFamily="34" charset="0"/>
              </a:rPr>
              <a:t>©</a:t>
            </a:r>
            <a:fld id="{C691D375-04E8-4F9A-8ABB-2AAB9EE5542A}" type="datetimeyyyy">
              <a:rPr lang="en-US" sz="700" b="0" smtClean="0">
                <a:latin typeface="Segoe UI Semibold" panose="020B0502040204020203" pitchFamily="34" charset="0"/>
                <a:cs typeface="Segoe UI Semibold" panose="020B0502040204020203" pitchFamily="34" charset="0"/>
              </a:rPr>
              <a:t>2023</a:t>
            </a:fld>
            <a:r>
              <a:rPr lang="en-US" sz="700" b="0" dirty="0">
                <a:latin typeface="Segoe UI Semibold" panose="020B0502040204020203" pitchFamily="34" charset="0"/>
                <a:cs typeface="Segoe UI Semibold" panose="020B0502040204020203" pitchFamily="34" charset="0"/>
              </a:rPr>
              <a:t> Avanade Inc. All Rights Reserved.</a:t>
            </a:r>
          </a:p>
        </p:txBody>
      </p:sp>
      <p:pic>
        <p:nvPicPr>
          <p:cNvPr id="5" name="Graphic 4">
            <a:extLst>
              <a:ext uri="{FF2B5EF4-FFF2-40B4-BE49-F238E27FC236}">
                <a16:creationId xmlns:a16="http://schemas.microsoft.com/office/drawing/2014/main" id="{9C2B2890-FD5D-43D2-72F8-3E6AB1A4A786}"/>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534625" y="6429315"/>
            <a:ext cx="1694769" cy="164010"/>
          </a:xfrm>
          <a:prstGeom prst="rect">
            <a:avLst/>
          </a:prstGeom>
        </p:spPr>
      </p:pic>
      <p:sp>
        <p:nvSpPr>
          <p:cNvPr id="10" name="Title Placeholder 9">
            <a:extLst>
              <a:ext uri="{FF2B5EF4-FFF2-40B4-BE49-F238E27FC236}">
                <a16:creationId xmlns:a16="http://schemas.microsoft.com/office/drawing/2014/main" id="{4FAB9342-1D84-D8BC-87C4-6DB196F3FA5B}"/>
              </a:ext>
            </a:extLst>
          </p:cNvPr>
          <p:cNvSpPr>
            <a:spLocks noGrp="1"/>
          </p:cNvSpPr>
          <p:nvPr>
            <p:ph type="title"/>
          </p:nvPr>
        </p:nvSpPr>
        <p:spPr>
          <a:xfrm>
            <a:off x="457200" y="457200"/>
            <a:ext cx="11201400" cy="986400"/>
          </a:xfrm>
          <a:prstGeom prst="rect">
            <a:avLst/>
          </a:prstGeom>
        </p:spPr>
        <p:txBody>
          <a:bodyPr vert="horz" lIns="91440" tIns="45720" rIns="91440" bIns="45720" rtlCol="0" anchor="t">
            <a:normAutofit/>
          </a:bodyPr>
          <a:lstStyle/>
          <a:p>
            <a:pPr lvl="0">
              <a:lnSpc>
                <a:spcPct val="100000"/>
              </a:lnSpc>
              <a:spcBef>
                <a:spcPts val="0"/>
              </a:spcBef>
              <a:spcAft>
                <a:spcPts val="0"/>
              </a:spcAft>
            </a:pPr>
            <a:r>
              <a:rPr lang="en-US"/>
              <a:t>Click to edit Master title style</a:t>
            </a:r>
            <a:endParaRPr lang="en-CA" dirty="0"/>
          </a:p>
        </p:txBody>
      </p:sp>
      <p:sp>
        <p:nvSpPr>
          <p:cNvPr id="11" name="Text Placeholder 10">
            <a:extLst>
              <a:ext uri="{FF2B5EF4-FFF2-40B4-BE49-F238E27FC236}">
                <a16:creationId xmlns:a16="http://schemas.microsoft.com/office/drawing/2014/main" id="{831D94FF-8F42-5EC0-6C6F-814FAEE90981}"/>
              </a:ext>
            </a:extLst>
          </p:cNvPr>
          <p:cNvSpPr>
            <a:spLocks noGrp="1"/>
          </p:cNvSpPr>
          <p:nvPr>
            <p:ph type="body" idx="1"/>
          </p:nvPr>
        </p:nvSpPr>
        <p:spPr>
          <a:xfrm>
            <a:off x="455400" y="1700808"/>
            <a:ext cx="11203200" cy="4300834"/>
          </a:xfrm>
          <a:prstGeom prst="rect">
            <a:avLst/>
          </a:prstGeom>
        </p:spPr>
        <p:txBody>
          <a:bodyPr vert="horz" lIns="91440" tIns="45720" rIns="91440" bIns="45720" rtlCol="0">
            <a:normAutofit/>
          </a:bodyPr>
          <a:lstStyle/>
          <a:p>
            <a:pPr lvl="0">
              <a:lnSpc>
                <a:spcPct val="100000"/>
              </a:lnSpc>
              <a:spcBef>
                <a:spcPts val="0"/>
              </a:spcBef>
              <a:spcAft>
                <a:spcPts val="0"/>
              </a:spcAft>
            </a:pPr>
            <a:r>
              <a:rPr lang="en-US"/>
              <a:t>Click to edit Master text styles</a:t>
            </a:r>
          </a:p>
          <a:p>
            <a:pPr lvl="1">
              <a:lnSpc>
                <a:spcPct val="100000"/>
              </a:lnSpc>
              <a:spcBef>
                <a:spcPts val="0"/>
              </a:spcBef>
              <a:spcAft>
                <a:spcPts val="0"/>
              </a:spcAft>
            </a:pPr>
            <a:r>
              <a:rPr lang="en-US"/>
              <a:t>Second level</a:t>
            </a:r>
          </a:p>
          <a:p>
            <a:pPr lvl="2">
              <a:lnSpc>
                <a:spcPct val="100000"/>
              </a:lnSpc>
              <a:spcBef>
                <a:spcPts val="0"/>
              </a:spcBef>
              <a:spcAft>
                <a:spcPts val="0"/>
              </a:spcAft>
            </a:pPr>
            <a:r>
              <a:rPr lang="en-US"/>
              <a:t>Third level</a:t>
            </a:r>
          </a:p>
          <a:p>
            <a:pPr lvl="3">
              <a:lnSpc>
                <a:spcPct val="100000"/>
              </a:lnSpc>
              <a:spcBef>
                <a:spcPts val="0"/>
              </a:spcBef>
              <a:spcAft>
                <a:spcPts val="0"/>
              </a:spcAft>
            </a:pPr>
            <a:r>
              <a:rPr lang="en-US"/>
              <a:t>Fourth level</a:t>
            </a:r>
          </a:p>
          <a:p>
            <a:pPr lvl="4">
              <a:lnSpc>
                <a:spcPct val="100000"/>
              </a:lnSpc>
              <a:spcBef>
                <a:spcPts val="0"/>
              </a:spcBef>
              <a:spcAft>
                <a:spcPts val="0"/>
              </a:spcAft>
            </a:pPr>
            <a:r>
              <a:rPr lang="en-US"/>
              <a:t>Fifth level</a:t>
            </a:r>
            <a:endParaRPr lang="en-CA" dirty="0"/>
          </a:p>
        </p:txBody>
      </p:sp>
      <p:sp>
        <p:nvSpPr>
          <p:cNvPr id="13" name="Slide Number Placeholder 12">
            <a:extLst>
              <a:ext uri="{FF2B5EF4-FFF2-40B4-BE49-F238E27FC236}">
                <a16:creationId xmlns:a16="http://schemas.microsoft.com/office/drawing/2014/main" id="{895D35FF-E508-BA33-935D-019506790ABD}"/>
              </a:ext>
            </a:extLst>
          </p:cNvPr>
          <p:cNvSpPr>
            <a:spLocks noGrp="1"/>
          </p:cNvSpPr>
          <p:nvPr>
            <p:ph type="sldNum" sz="quarter" idx="4"/>
          </p:nvPr>
        </p:nvSpPr>
        <p:spPr>
          <a:xfrm>
            <a:off x="11280576" y="6358386"/>
            <a:ext cx="378024" cy="365125"/>
          </a:xfrm>
          <a:prstGeom prst="rect">
            <a:avLst/>
          </a:prstGeom>
        </p:spPr>
        <p:txBody>
          <a:bodyPr vert="horz" lIns="91440" tIns="45720" rIns="91440" bIns="45720" rtlCol="0" anchor="ctr"/>
          <a:lstStyle>
            <a:lvl1pPr>
              <a:defRPr lang="en-CA" sz="700" b="1" smtClean="0">
                <a:solidFill>
                  <a:schemeClr val="tx1"/>
                </a:solidFill>
                <a:latin typeface="Segoe UI Semibold" panose="020B0502040204020203" pitchFamily="34" charset="0"/>
                <a:ea typeface="+mn-ea"/>
                <a:cs typeface="Segoe UI Semibold" panose="020B0502040204020203" pitchFamily="34" charset="0"/>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067282033"/>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 id="2147483817" r:id="rId31"/>
    <p:sldLayoutId id="2147483818" r:id="rId32"/>
    <p:sldLayoutId id="2147483819" r:id="rId33"/>
    <p:sldLayoutId id="2147483929" r:id="rId34"/>
    <p:sldLayoutId id="2147483930" r:id="rId35"/>
  </p:sldLayoutIdLst>
  <p:transition>
    <p:fade/>
  </p:transition>
  <p:hf hdr="0"/>
  <p:txStyles>
    <p:titleStyle>
      <a:lvl1pPr algn="l" defTabSz="1219170" rtl="0" eaLnBrk="1" latinLnBrk="0" hangingPunct="1">
        <a:lnSpc>
          <a:spcPct val="120000"/>
        </a:lnSpc>
        <a:spcBef>
          <a:spcPts val="267"/>
        </a:spcBef>
        <a:spcAft>
          <a:spcPts val="267"/>
        </a:spcAft>
        <a:buNone/>
        <a:defRPr lang="en-CA" sz="3200" b="1" kern="1200" baseline="0" smtClean="0">
          <a:solidFill>
            <a:schemeClr val="tx1"/>
          </a:solidFill>
          <a:latin typeface="Segoe UI" panose="020B0502040204020203" pitchFamily="34" charset="0"/>
          <a:ea typeface="+mj-ea"/>
          <a:cs typeface="Segoe UI" panose="020B0502040204020203" pitchFamily="34" charset="0"/>
        </a:defRPr>
      </a:lvl1pPr>
    </p:titleStyle>
    <p:bodyStyle>
      <a:lvl1pPr marL="0" indent="0" algn="l" defTabSz="1219170" rtl="0" eaLnBrk="1" latinLnBrk="0" hangingPunct="1">
        <a:lnSpc>
          <a:spcPct val="114000"/>
        </a:lnSpc>
        <a:spcBef>
          <a:spcPts val="800"/>
        </a:spcBef>
        <a:spcAft>
          <a:spcPts val="133"/>
        </a:spcAft>
        <a:buFont typeface="Arial" pitchFamily="34" charset="0"/>
        <a:buNone/>
        <a:defRPr lang="en-US" sz="2133" b="0" i="0" kern="1200" dirty="0" smtClean="0">
          <a:solidFill>
            <a:schemeClr val="tx1"/>
          </a:solidFill>
          <a:latin typeface="Segoe UI" panose="020B0502040204020203" pitchFamily="34" charset="0"/>
          <a:ea typeface="+mn-ea"/>
          <a:cs typeface="Segoe UI" panose="020B0502040204020203" pitchFamily="34" charset="0"/>
        </a:defRPr>
      </a:lvl1pPr>
      <a:lvl2pPr marL="357708" indent="-237061" algn="l" defTabSz="1219170" rtl="0" eaLnBrk="1" latinLnBrk="0" hangingPunct="1">
        <a:lnSpc>
          <a:spcPct val="114000"/>
        </a:lnSpc>
        <a:spcBef>
          <a:spcPts val="267"/>
        </a:spcBef>
        <a:spcAft>
          <a:spcPts val="533"/>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2pPr>
      <a:lvl3pPr marL="713300" indent="-251878" algn="l" defTabSz="1219170" rtl="0" eaLnBrk="1" latinLnBrk="0" hangingPunct="1">
        <a:lnSpc>
          <a:spcPct val="114000"/>
        </a:lnSpc>
        <a:spcBef>
          <a:spcPts val="133"/>
        </a:spcBef>
        <a:spcAft>
          <a:spcPts val="267"/>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3pPr>
      <a:lvl4pPr marL="1447764" indent="-304792" algn="l" defTabSz="1219170" rtl="0" eaLnBrk="1" latinLnBrk="0" hangingPunct="1">
        <a:lnSpc>
          <a:spcPct val="114000"/>
        </a:lnSpc>
        <a:spcBef>
          <a:spcPts val="133"/>
        </a:spcBef>
        <a:spcAft>
          <a:spcPts val="533"/>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4pPr>
      <a:lvl5pPr marL="1924003" indent="-230712" algn="l" defTabSz="1219170" rtl="0" eaLnBrk="1" latinLnBrk="0" hangingPunct="1">
        <a:lnSpc>
          <a:spcPct val="114000"/>
        </a:lnSpc>
        <a:spcBef>
          <a:spcPts val="133"/>
        </a:spcBef>
        <a:spcAft>
          <a:spcPts val="800"/>
        </a:spcAft>
        <a:buFont typeface="Arial" pitchFamily="34" charset="0"/>
        <a:buChar char="-"/>
        <a:defRPr lang="en-CA" sz="2133" b="0" i="0" kern="1200" dirty="0" smtClean="0">
          <a:solidFill>
            <a:schemeClr val="tx1"/>
          </a:solidFill>
          <a:latin typeface="Segoe UI" panose="020B0502040204020203" pitchFamily="34" charset="0"/>
          <a:ea typeface="+mn-ea"/>
          <a:cs typeface="Segoe UI" panose="020B05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84">
          <p15:clr>
            <a:srgbClr val="F26B43"/>
          </p15:clr>
        </p15:guide>
        <p15:guide id="3" pos="7344">
          <p15:clr>
            <a:srgbClr val="F26B43"/>
          </p15:clr>
        </p15:guide>
        <p15:guide id="4" orient="horz" pos="288">
          <p15:clr>
            <a:srgbClr val="F26B43"/>
          </p15:clr>
        </p15:guide>
        <p15:guide id="5" pos="27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826BE242-0575-F94A-02EB-F9906DCF99A9}"/>
              </a:ext>
            </a:extLst>
          </p:cNvPr>
          <p:cNvPicPr>
            <a:picLocks noChangeAspect="1"/>
          </p:cNvPicPr>
          <p:nvPr/>
        </p:nvPicPr>
        <p:blipFill>
          <a:blip r:embed="rId36"/>
          <a:stretch>
            <a:fillRect/>
          </a:stretch>
        </p:blipFill>
        <p:spPr>
          <a:xfrm>
            <a:off x="333868" y="6226983"/>
            <a:ext cx="1494932" cy="548639"/>
          </a:xfrm>
          <a:prstGeom prst="rect">
            <a:avLst/>
          </a:prstGeom>
        </p:spPr>
      </p:pic>
      <p:sp>
        <p:nvSpPr>
          <p:cNvPr id="2" name="Footer Placeholder 4">
            <a:extLst>
              <a:ext uri="{FF2B5EF4-FFF2-40B4-BE49-F238E27FC236}">
                <a16:creationId xmlns:a16="http://schemas.microsoft.com/office/drawing/2014/main" id="{AE813AAD-BDF4-F4B5-7EFE-A4598EC4923E}"/>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latin typeface="Segoe UI Semibold" panose="020B0502040204020203" pitchFamily="34" charset="0"/>
                <a:cs typeface="Segoe UI Semibold" panose="020B0502040204020203" pitchFamily="34" charset="0"/>
              </a:rPr>
              <a:t>©</a:t>
            </a:r>
            <a:fld id="{C691D375-04E8-4F9A-8ABB-2AAB9EE5542A}" type="datetimeyyyy">
              <a:rPr lang="en-US" sz="700" b="0" smtClean="0">
                <a:latin typeface="Segoe UI Semibold" panose="020B0502040204020203" pitchFamily="34" charset="0"/>
                <a:cs typeface="Segoe UI Semibold" panose="020B0502040204020203" pitchFamily="34" charset="0"/>
              </a:rPr>
              <a:t>2023</a:t>
            </a:fld>
            <a:r>
              <a:rPr lang="en-US" sz="700" b="0" dirty="0">
                <a:latin typeface="Segoe UI Semibold" panose="020B0502040204020203" pitchFamily="34" charset="0"/>
                <a:cs typeface="Segoe UI Semibold" panose="020B0502040204020203" pitchFamily="34" charset="0"/>
              </a:rPr>
              <a:t> Avanade Inc. All Rights Reserved. &lt;Confidential&gt;</a:t>
            </a:r>
          </a:p>
        </p:txBody>
      </p:sp>
      <p:pic>
        <p:nvPicPr>
          <p:cNvPr id="5" name="Graphic 4">
            <a:extLst>
              <a:ext uri="{FF2B5EF4-FFF2-40B4-BE49-F238E27FC236}">
                <a16:creationId xmlns:a16="http://schemas.microsoft.com/office/drawing/2014/main" id="{9C2B2890-FD5D-43D2-72F8-3E6AB1A4A786}"/>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534625" y="6429315"/>
            <a:ext cx="1694769" cy="164010"/>
          </a:xfrm>
          <a:prstGeom prst="rect">
            <a:avLst/>
          </a:prstGeom>
        </p:spPr>
      </p:pic>
      <p:sp>
        <p:nvSpPr>
          <p:cNvPr id="10" name="Title Placeholder 9">
            <a:extLst>
              <a:ext uri="{FF2B5EF4-FFF2-40B4-BE49-F238E27FC236}">
                <a16:creationId xmlns:a16="http://schemas.microsoft.com/office/drawing/2014/main" id="{4FAB9342-1D84-D8BC-87C4-6DB196F3FA5B}"/>
              </a:ext>
            </a:extLst>
          </p:cNvPr>
          <p:cNvSpPr>
            <a:spLocks noGrp="1"/>
          </p:cNvSpPr>
          <p:nvPr>
            <p:ph type="title"/>
          </p:nvPr>
        </p:nvSpPr>
        <p:spPr>
          <a:xfrm>
            <a:off x="457200" y="457200"/>
            <a:ext cx="11201400" cy="986400"/>
          </a:xfrm>
          <a:prstGeom prst="rect">
            <a:avLst/>
          </a:prstGeom>
        </p:spPr>
        <p:txBody>
          <a:bodyPr vert="horz" lIns="91440" tIns="45720" rIns="91440" bIns="45720" rtlCol="0" anchor="t">
            <a:normAutofit/>
          </a:bodyPr>
          <a:lstStyle/>
          <a:p>
            <a:pPr lvl="0">
              <a:lnSpc>
                <a:spcPct val="100000"/>
              </a:lnSpc>
              <a:spcBef>
                <a:spcPts val="0"/>
              </a:spcBef>
              <a:spcAft>
                <a:spcPts val="0"/>
              </a:spcAft>
            </a:pPr>
            <a:r>
              <a:rPr lang="en-US"/>
              <a:t>Click to edit Master title style</a:t>
            </a:r>
            <a:endParaRPr lang="en-CA" dirty="0"/>
          </a:p>
        </p:txBody>
      </p:sp>
      <p:sp>
        <p:nvSpPr>
          <p:cNvPr id="11" name="Text Placeholder 10">
            <a:extLst>
              <a:ext uri="{FF2B5EF4-FFF2-40B4-BE49-F238E27FC236}">
                <a16:creationId xmlns:a16="http://schemas.microsoft.com/office/drawing/2014/main" id="{831D94FF-8F42-5EC0-6C6F-814FAEE90981}"/>
              </a:ext>
            </a:extLst>
          </p:cNvPr>
          <p:cNvSpPr>
            <a:spLocks noGrp="1"/>
          </p:cNvSpPr>
          <p:nvPr>
            <p:ph type="body" idx="1"/>
          </p:nvPr>
        </p:nvSpPr>
        <p:spPr>
          <a:xfrm>
            <a:off x="455400" y="1700808"/>
            <a:ext cx="11203200" cy="4300834"/>
          </a:xfrm>
          <a:prstGeom prst="rect">
            <a:avLst/>
          </a:prstGeom>
        </p:spPr>
        <p:txBody>
          <a:bodyPr vert="horz" lIns="91440" tIns="45720" rIns="91440" bIns="45720" rtlCol="0">
            <a:normAutofit/>
          </a:bodyPr>
          <a:lstStyle/>
          <a:p>
            <a:pPr lvl="0">
              <a:lnSpc>
                <a:spcPct val="100000"/>
              </a:lnSpc>
              <a:spcBef>
                <a:spcPts val="0"/>
              </a:spcBef>
              <a:spcAft>
                <a:spcPts val="0"/>
              </a:spcAft>
            </a:pPr>
            <a:r>
              <a:rPr lang="en-US"/>
              <a:t>Click to edit Master text styles</a:t>
            </a:r>
          </a:p>
          <a:p>
            <a:pPr lvl="1">
              <a:lnSpc>
                <a:spcPct val="100000"/>
              </a:lnSpc>
              <a:spcBef>
                <a:spcPts val="0"/>
              </a:spcBef>
              <a:spcAft>
                <a:spcPts val="0"/>
              </a:spcAft>
            </a:pPr>
            <a:r>
              <a:rPr lang="en-US"/>
              <a:t>Second level</a:t>
            </a:r>
          </a:p>
          <a:p>
            <a:pPr lvl="2">
              <a:lnSpc>
                <a:spcPct val="100000"/>
              </a:lnSpc>
              <a:spcBef>
                <a:spcPts val="0"/>
              </a:spcBef>
              <a:spcAft>
                <a:spcPts val="0"/>
              </a:spcAft>
            </a:pPr>
            <a:r>
              <a:rPr lang="en-US"/>
              <a:t>Third level</a:t>
            </a:r>
          </a:p>
          <a:p>
            <a:pPr lvl="3">
              <a:lnSpc>
                <a:spcPct val="100000"/>
              </a:lnSpc>
              <a:spcBef>
                <a:spcPts val="0"/>
              </a:spcBef>
              <a:spcAft>
                <a:spcPts val="0"/>
              </a:spcAft>
            </a:pPr>
            <a:r>
              <a:rPr lang="en-US"/>
              <a:t>Fourth level</a:t>
            </a:r>
          </a:p>
          <a:p>
            <a:pPr lvl="4">
              <a:lnSpc>
                <a:spcPct val="100000"/>
              </a:lnSpc>
              <a:spcBef>
                <a:spcPts val="0"/>
              </a:spcBef>
              <a:spcAft>
                <a:spcPts val="0"/>
              </a:spcAft>
            </a:pPr>
            <a:r>
              <a:rPr lang="en-US"/>
              <a:t>Fifth level</a:t>
            </a:r>
            <a:endParaRPr lang="en-CA" dirty="0"/>
          </a:p>
        </p:txBody>
      </p:sp>
      <p:sp>
        <p:nvSpPr>
          <p:cNvPr id="13" name="Slide Number Placeholder 12">
            <a:extLst>
              <a:ext uri="{FF2B5EF4-FFF2-40B4-BE49-F238E27FC236}">
                <a16:creationId xmlns:a16="http://schemas.microsoft.com/office/drawing/2014/main" id="{895D35FF-E508-BA33-935D-019506790ABD}"/>
              </a:ext>
            </a:extLst>
          </p:cNvPr>
          <p:cNvSpPr>
            <a:spLocks noGrp="1"/>
          </p:cNvSpPr>
          <p:nvPr>
            <p:ph type="sldNum" sz="quarter" idx="4"/>
          </p:nvPr>
        </p:nvSpPr>
        <p:spPr>
          <a:xfrm>
            <a:off x="11280576" y="6358386"/>
            <a:ext cx="378024" cy="365125"/>
          </a:xfrm>
          <a:prstGeom prst="rect">
            <a:avLst/>
          </a:prstGeom>
        </p:spPr>
        <p:txBody>
          <a:bodyPr vert="horz" lIns="91440" tIns="45720" rIns="91440" bIns="45720" rtlCol="0" anchor="ctr"/>
          <a:lstStyle>
            <a:lvl1pPr>
              <a:defRPr lang="en-CA" sz="700" b="1" smtClean="0">
                <a:solidFill>
                  <a:schemeClr val="tx1"/>
                </a:solidFill>
                <a:latin typeface="Segoe UI Semibold" panose="020B0502040204020203" pitchFamily="34" charset="0"/>
                <a:ea typeface="+mn-ea"/>
                <a:cs typeface="Segoe UI Semibold" panose="020B0502040204020203" pitchFamily="34" charset="0"/>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242264204"/>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0" r:id="rId19"/>
    <p:sldLayoutId id="2147483841" r:id="rId20"/>
    <p:sldLayoutId id="2147483842" r:id="rId21"/>
    <p:sldLayoutId id="2147483843" r:id="rId22"/>
    <p:sldLayoutId id="2147483844" r:id="rId23"/>
    <p:sldLayoutId id="2147483845" r:id="rId24"/>
    <p:sldLayoutId id="2147483846" r:id="rId25"/>
    <p:sldLayoutId id="2147483847" r:id="rId26"/>
    <p:sldLayoutId id="2147483848" r:id="rId27"/>
    <p:sldLayoutId id="2147483849" r:id="rId28"/>
    <p:sldLayoutId id="2147483850" r:id="rId29"/>
    <p:sldLayoutId id="2147483851" r:id="rId30"/>
    <p:sldLayoutId id="2147483852" r:id="rId31"/>
    <p:sldLayoutId id="2147483853" r:id="rId32"/>
    <p:sldLayoutId id="2147483854" r:id="rId33"/>
    <p:sldLayoutId id="2147483855" r:id="rId34"/>
  </p:sldLayoutIdLst>
  <p:hf hdr="0"/>
  <p:txStyles>
    <p:titleStyle>
      <a:lvl1pPr algn="l" defTabSz="1219170" rtl="0" eaLnBrk="1" latinLnBrk="0" hangingPunct="1">
        <a:lnSpc>
          <a:spcPct val="120000"/>
        </a:lnSpc>
        <a:spcBef>
          <a:spcPts val="267"/>
        </a:spcBef>
        <a:spcAft>
          <a:spcPts val="267"/>
        </a:spcAft>
        <a:buNone/>
        <a:defRPr lang="en-CA" sz="3200" b="1" kern="1200" baseline="0" smtClean="0">
          <a:solidFill>
            <a:schemeClr val="tx1"/>
          </a:solidFill>
          <a:latin typeface="Segoe UI" panose="020B0502040204020203" pitchFamily="34" charset="0"/>
          <a:ea typeface="+mj-ea"/>
          <a:cs typeface="Segoe UI" panose="020B0502040204020203" pitchFamily="34" charset="0"/>
        </a:defRPr>
      </a:lvl1pPr>
    </p:titleStyle>
    <p:bodyStyle>
      <a:lvl1pPr marL="0" indent="0" algn="l" defTabSz="1219170" rtl="0" eaLnBrk="1" latinLnBrk="0" hangingPunct="1">
        <a:lnSpc>
          <a:spcPct val="114000"/>
        </a:lnSpc>
        <a:spcBef>
          <a:spcPts val="800"/>
        </a:spcBef>
        <a:spcAft>
          <a:spcPts val="133"/>
        </a:spcAft>
        <a:buFont typeface="Arial" pitchFamily="34" charset="0"/>
        <a:buNone/>
        <a:defRPr lang="en-US" sz="2133" b="0" i="0" kern="1200" dirty="0" smtClean="0">
          <a:solidFill>
            <a:schemeClr val="tx1"/>
          </a:solidFill>
          <a:latin typeface="Segoe UI" panose="020B0502040204020203" pitchFamily="34" charset="0"/>
          <a:ea typeface="+mn-ea"/>
          <a:cs typeface="Segoe UI" panose="020B0502040204020203" pitchFamily="34" charset="0"/>
        </a:defRPr>
      </a:lvl1pPr>
      <a:lvl2pPr marL="357708" indent="-237061" algn="l" defTabSz="1219170" rtl="0" eaLnBrk="1" latinLnBrk="0" hangingPunct="1">
        <a:lnSpc>
          <a:spcPct val="114000"/>
        </a:lnSpc>
        <a:spcBef>
          <a:spcPts val="267"/>
        </a:spcBef>
        <a:spcAft>
          <a:spcPts val="533"/>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2pPr>
      <a:lvl3pPr marL="713300" indent="-251878" algn="l" defTabSz="1219170" rtl="0" eaLnBrk="1" latinLnBrk="0" hangingPunct="1">
        <a:lnSpc>
          <a:spcPct val="114000"/>
        </a:lnSpc>
        <a:spcBef>
          <a:spcPts val="133"/>
        </a:spcBef>
        <a:spcAft>
          <a:spcPts val="267"/>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3pPr>
      <a:lvl4pPr marL="1447764" indent="-304792" algn="l" defTabSz="1219170" rtl="0" eaLnBrk="1" latinLnBrk="0" hangingPunct="1">
        <a:lnSpc>
          <a:spcPct val="114000"/>
        </a:lnSpc>
        <a:spcBef>
          <a:spcPts val="133"/>
        </a:spcBef>
        <a:spcAft>
          <a:spcPts val="533"/>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4pPr>
      <a:lvl5pPr marL="1924003" indent="-230712" algn="l" defTabSz="1219170" rtl="0" eaLnBrk="1" latinLnBrk="0" hangingPunct="1">
        <a:lnSpc>
          <a:spcPct val="114000"/>
        </a:lnSpc>
        <a:spcBef>
          <a:spcPts val="133"/>
        </a:spcBef>
        <a:spcAft>
          <a:spcPts val="800"/>
        </a:spcAft>
        <a:buFont typeface="Arial" pitchFamily="34" charset="0"/>
        <a:buChar char="-"/>
        <a:defRPr lang="en-CA" sz="2133" b="0" i="0" kern="1200" dirty="0" smtClean="0">
          <a:solidFill>
            <a:schemeClr val="tx1"/>
          </a:solidFill>
          <a:latin typeface="Segoe UI" panose="020B0502040204020203" pitchFamily="34" charset="0"/>
          <a:ea typeface="+mn-ea"/>
          <a:cs typeface="Segoe UI" panose="020B05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84">
          <p15:clr>
            <a:srgbClr val="F26B43"/>
          </p15:clr>
        </p15:guide>
        <p15:guide id="3" pos="7344">
          <p15:clr>
            <a:srgbClr val="F26B43"/>
          </p15:clr>
        </p15:guide>
        <p15:guide id="4" orient="horz" pos="288">
          <p15:clr>
            <a:srgbClr val="F26B43"/>
          </p15:clr>
        </p15:guide>
        <p15:guide id="5" pos="27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826BE242-0575-F94A-02EB-F9906DCF99A9}"/>
              </a:ext>
            </a:extLst>
          </p:cNvPr>
          <p:cNvPicPr>
            <a:picLocks noChangeAspect="1"/>
          </p:cNvPicPr>
          <p:nvPr/>
        </p:nvPicPr>
        <p:blipFill>
          <a:blip r:embed="rId36"/>
          <a:stretch>
            <a:fillRect/>
          </a:stretch>
        </p:blipFill>
        <p:spPr>
          <a:xfrm>
            <a:off x="333868" y="6226983"/>
            <a:ext cx="1494932" cy="548639"/>
          </a:xfrm>
          <a:prstGeom prst="rect">
            <a:avLst/>
          </a:prstGeom>
        </p:spPr>
      </p:pic>
      <p:sp>
        <p:nvSpPr>
          <p:cNvPr id="2" name="Footer Placeholder 4">
            <a:extLst>
              <a:ext uri="{FF2B5EF4-FFF2-40B4-BE49-F238E27FC236}">
                <a16:creationId xmlns:a16="http://schemas.microsoft.com/office/drawing/2014/main" id="{AE813AAD-BDF4-F4B5-7EFE-A4598EC4923E}"/>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latin typeface="Segoe UI Semibold" panose="020B0502040204020203" pitchFamily="34" charset="0"/>
                <a:cs typeface="Segoe UI Semibold" panose="020B0502040204020203" pitchFamily="34" charset="0"/>
              </a:rPr>
              <a:t>©</a:t>
            </a:r>
            <a:fld id="{C691D375-04E8-4F9A-8ABB-2AAB9EE5542A}" type="datetimeyyyy">
              <a:rPr lang="en-US" sz="700" b="0" smtClean="0">
                <a:latin typeface="Segoe UI Semibold" panose="020B0502040204020203" pitchFamily="34" charset="0"/>
                <a:cs typeface="Segoe UI Semibold" panose="020B0502040204020203" pitchFamily="34" charset="0"/>
              </a:rPr>
              <a:t>2023</a:t>
            </a:fld>
            <a:r>
              <a:rPr lang="en-US" sz="700" b="0" dirty="0">
                <a:latin typeface="Segoe UI Semibold" panose="020B0502040204020203" pitchFamily="34" charset="0"/>
                <a:cs typeface="Segoe UI Semibold" panose="020B0502040204020203" pitchFamily="34" charset="0"/>
              </a:rPr>
              <a:t> Avanade Inc. All Rights Reserved. &lt;Highly Confidential&gt;</a:t>
            </a:r>
          </a:p>
        </p:txBody>
      </p:sp>
      <p:pic>
        <p:nvPicPr>
          <p:cNvPr id="5" name="Graphic 4">
            <a:extLst>
              <a:ext uri="{FF2B5EF4-FFF2-40B4-BE49-F238E27FC236}">
                <a16:creationId xmlns:a16="http://schemas.microsoft.com/office/drawing/2014/main" id="{9C2B2890-FD5D-43D2-72F8-3E6AB1A4A786}"/>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534625" y="6429315"/>
            <a:ext cx="1694769" cy="164010"/>
          </a:xfrm>
          <a:prstGeom prst="rect">
            <a:avLst/>
          </a:prstGeom>
        </p:spPr>
      </p:pic>
      <p:sp>
        <p:nvSpPr>
          <p:cNvPr id="10" name="Title Placeholder 9">
            <a:extLst>
              <a:ext uri="{FF2B5EF4-FFF2-40B4-BE49-F238E27FC236}">
                <a16:creationId xmlns:a16="http://schemas.microsoft.com/office/drawing/2014/main" id="{4FAB9342-1D84-D8BC-87C4-6DB196F3FA5B}"/>
              </a:ext>
            </a:extLst>
          </p:cNvPr>
          <p:cNvSpPr>
            <a:spLocks noGrp="1"/>
          </p:cNvSpPr>
          <p:nvPr>
            <p:ph type="title"/>
          </p:nvPr>
        </p:nvSpPr>
        <p:spPr>
          <a:xfrm>
            <a:off x="457200" y="457200"/>
            <a:ext cx="11201400" cy="986400"/>
          </a:xfrm>
          <a:prstGeom prst="rect">
            <a:avLst/>
          </a:prstGeom>
        </p:spPr>
        <p:txBody>
          <a:bodyPr vert="horz" lIns="91440" tIns="45720" rIns="91440" bIns="45720" rtlCol="0" anchor="t">
            <a:normAutofit/>
          </a:bodyPr>
          <a:lstStyle/>
          <a:p>
            <a:pPr lvl="0">
              <a:lnSpc>
                <a:spcPct val="100000"/>
              </a:lnSpc>
              <a:spcBef>
                <a:spcPts val="0"/>
              </a:spcBef>
              <a:spcAft>
                <a:spcPts val="0"/>
              </a:spcAft>
            </a:pPr>
            <a:r>
              <a:rPr lang="en-US"/>
              <a:t>Click to edit Master title style</a:t>
            </a:r>
            <a:endParaRPr lang="en-CA" dirty="0"/>
          </a:p>
        </p:txBody>
      </p:sp>
      <p:sp>
        <p:nvSpPr>
          <p:cNvPr id="11" name="Text Placeholder 10">
            <a:extLst>
              <a:ext uri="{FF2B5EF4-FFF2-40B4-BE49-F238E27FC236}">
                <a16:creationId xmlns:a16="http://schemas.microsoft.com/office/drawing/2014/main" id="{831D94FF-8F42-5EC0-6C6F-814FAEE90981}"/>
              </a:ext>
            </a:extLst>
          </p:cNvPr>
          <p:cNvSpPr>
            <a:spLocks noGrp="1"/>
          </p:cNvSpPr>
          <p:nvPr>
            <p:ph type="body" idx="1"/>
          </p:nvPr>
        </p:nvSpPr>
        <p:spPr>
          <a:xfrm>
            <a:off x="455400" y="1700808"/>
            <a:ext cx="11203200" cy="4300834"/>
          </a:xfrm>
          <a:prstGeom prst="rect">
            <a:avLst/>
          </a:prstGeom>
        </p:spPr>
        <p:txBody>
          <a:bodyPr vert="horz" lIns="91440" tIns="45720" rIns="91440" bIns="45720" rtlCol="0">
            <a:normAutofit/>
          </a:bodyPr>
          <a:lstStyle/>
          <a:p>
            <a:pPr lvl="0">
              <a:lnSpc>
                <a:spcPct val="100000"/>
              </a:lnSpc>
              <a:spcBef>
                <a:spcPts val="0"/>
              </a:spcBef>
              <a:spcAft>
                <a:spcPts val="0"/>
              </a:spcAft>
            </a:pPr>
            <a:r>
              <a:rPr lang="en-US"/>
              <a:t>Click to edit Master text styles</a:t>
            </a:r>
          </a:p>
          <a:p>
            <a:pPr lvl="1">
              <a:lnSpc>
                <a:spcPct val="100000"/>
              </a:lnSpc>
              <a:spcBef>
                <a:spcPts val="0"/>
              </a:spcBef>
              <a:spcAft>
                <a:spcPts val="0"/>
              </a:spcAft>
            </a:pPr>
            <a:r>
              <a:rPr lang="en-US"/>
              <a:t>Second level</a:t>
            </a:r>
          </a:p>
          <a:p>
            <a:pPr lvl="2">
              <a:lnSpc>
                <a:spcPct val="100000"/>
              </a:lnSpc>
              <a:spcBef>
                <a:spcPts val="0"/>
              </a:spcBef>
              <a:spcAft>
                <a:spcPts val="0"/>
              </a:spcAft>
            </a:pPr>
            <a:r>
              <a:rPr lang="en-US"/>
              <a:t>Third level</a:t>
            </a:r>
          </a:p>
          <a:p>
            <a:pPr lvl="3">
              <a:lnSpc>
                <a:spcPct val="100000"/>
              </a:lnSpc>
              <a:spcBef>
                <a:spcPts val="0"/>
              </a:spcBef>
              <a:spcAft>
                <a:spcPts val="0"/>
              </a:spcAft>
            </a:pPr>
            <a:r>
              <a:rPr lang="en-US"/>
              <a:t>Fourth level</a:t>
            </a:r>
          </a:p>
          <a:p>
            <a:pPr lvl="4">
              <a:lnSpc>
                <a:spcPct val="100000"/>
              </a:lnSpc>
              <a:spcBef>
                <a:spcPts val="0"/>
              </a:spcBef>
              <a:spcAft>
                <a:spcPts val="0"/>
              </a:spcAft>
            </a:pPr>
            <a:r>
              <a:rPr lang="en-US"/>
              <a:t>Fifth level</a:t>
            </a:r>
            <a:endParaRPr lang="en-CA" dirty="0"/>
          </a:p>
        </p:txBody>
      </p:sp>
      <p:sp>
        <p:nvSpPr>
          <p:cNvPr id="13" name="Slide Number Placeholder 12">
            <a:extLst>
              <a:ext uri="{FF2B5EF4-FFF2-40B4-BE49-F238E27FC236}">
                <a16:creationId xmlns:a16="http://schemas.microsoft.com/office/drawing/2014/main" id="{895D35FF-E508-BA33-935D-019506790ABD}"/>
              </a:ext>
            </a:extLst>
          </p:cNvPr>
          <p:cNvSpPr>
            <a:spLocks noGrp="1"/>
          </p:cNvSpPr>
          <p:nvPr>
            <p:ph type="sldNum" sz="quarter" idx="4"/>
          </p:nvPr>
        </p:nvSpPr>
        <p:spPr>
          <a:xfrm>
            <a:off x="11280576" y="6358386"/>
            <a:ext cx="378024" cy="365125"/>
          </a:xfrm>
          <a:prstGeom prst="rect">
            <a:avLst/>
          </a:prstGeom>
        </p:spPr>
        <p:txBody>
          <a:bodyPr vert="horz" lIns="91440" tIns="45720" rIns="91440" bIns="45720" rtlCol="0" anchor="ctr"/>
          <a:lstStyle>
            <a:lvl1pPr>
              <a:defRPr lang="en-CA" sz="700" b="1" smtClean="0">
                <a:solidFill>
                  <a:schemeClr val="tx1"/>
                </a:solidFill>
                <a:latin typeface="Segoe UI Semibold" panose="020B0502040204020203" pitchFamily="34" charset="0"/>
                <a:ea typeface="+mn-ea"/>
                <a:cs typeface="Segoe UI Semibold" panose="020B0502040204020203" pitchFamily="34" charset="0"/>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985019603"/>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875" r:id="rId19"/>
    <p:sldLayoutId id="2147483876" r:id="rId20"/>
    <p:sldLayoutId id="2147483877" r:id="rId21"/>
    <p:sldLayoutId id="2147483878" r:id="rId22"/>
    <p:sldLayoutId id="2147483879" r:id="rId23"/>
    <p:sldLayoutId id="2147483880" r:id="rId24"/>
    <p:sldLayoutId id="2147483881" r:id="rId25"/>
    <p:sldLayoutId id="2147483882" r:id="rId26"/>
    <p:sldLayoutId id="2147483883" r:id="rId27"/>
    <p:sldLayoutId id="2147483884" r:id="rId28"/>
    <p:sldLayoutId id="2147483885" r:id="rId29"/>
    <p:sldLayoutId id="2147483886" r:id="rId30"/>
    <p:sldLayoutId id="2147483887" r:id="rId31"/>
    <p:sldLayoutId id="2147483888" r:id="rId32"/>
    <p:sldLayoutId id="2147483889" r:id="rId33"/>
    <p:sldLayoutId id="2147483890" r:id="rId34"/>
  </p:sldLayoutIdLst>
  <p:hf hdr="0"/>
  <p:txStyles>
    <p:titleStyle>
      <a:lvl1pPr algn="l" defTabSz="1219170" rtl="0" eaLnBrk="1" latinLnBrk="0" hangingPunct="1">
        <a:lnSpc>
          <a:spcPct val="120000"/>
        </a:lnSpc>
        <a:spcBef>
          <a:spcPts val="267"/>
        </a:spcBef>
        <a:spcAft>
          <a:spcPts val="267"/>
        </a:spcAft>
        <a:buNone/>
        <a:defRPr lang="en-CA" sz="3200" b="1" kern="1200" baseline="0" smtClean="0">
          <a:solidFill>
            <a:schemeClr val="tx1"/>
          </a:solidFill>
          <a:latin typeface="Segoe UI" panose="020B0502040204020203" pitchFamily="34" charset="0"/>
          <a:ea typeface="+mj-ea"/>
          <a:cs typeface="Segoe UI" panose="020B0502040204020203" pitchFamily="34" charset="0"/>
        </a:defRPr>
      </a:lvl1pPr>
    </p:titleStyle>
    <p:bodyStyle>
      <a:lvl1pPr marL="0" indent="0" algn="l" defTabSz="1219170" rtl="0" eaLnBrk="1" latinLnBrk="0" hangingPunct="1">
        <a:lnSpc>
          <a:spcPct val="114000"/>
        </a:lnSpc>
        <a:spcBef>
          <a:spcPts val="800"/>
        </a:spcBef>
        <a:spcAft>
          <a:spcPts val="133"/>
        </a:spcAft>
        <a:buFont typeface="Arial" pitchFamily="34" charset="0"/>
        <a:buNone/>
        <a:defRPr lang="en-US" sz="2133" b="0" i="0" kern="1200" dirty="0" smtClean="0">
          <a:solidFill>
            <a:schemeClr val="tx1"/>
          </a:solidFill>
          <a:latin typeface="Segoe UI" panose="020B0502040204020203" pitchFamily="34" charset="0"/>
          <a:ea typeface="+mn-ea"/>
          <a:cs typeface="Segoe UI" panose="020B0502040204020203" pitchFamily="34" charset="0"/>
        </a:defRPr>
      </a:lvl1pPr>
      <a:lvl2pPr marL="357708" indent="-237061" algn="l" defTabSz="1219170" rtl="0" eaLnBrk="1" latinLnBrk="0" hangingPunct="1">
        <a:lnSpc>
          <a:spcPct val="114000"/>
        </a:lnSpc>
        <a:spcBef>
          <a:spcPts val="267"/>
        </a:spcBef>
        <a:spcAft>
          <a:spcPts val="533"/>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2pPr>
      <a:lvl3pPr marL="713300" indent="-251878" algn="l" defTabSz="1219170" rtl="0" eaLnBrk="1" latinLnBrk="0" hangingPunct="1">
        <a:lnSpc>
          <a:spcPct val="114000"/>
        </a:lnSpc>
        <a:spcBef>
          <a:spcPts val="133"/>
        </a:spcBef>
        <a:spcAft>
          <a:spcPts val="267"/>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3pPr>
      <a:lvl4pPr marL="1447764" indent="-304792" algn="l" defTabSz="1219170" rtl="0" eaLnBrk="1" latinLnBrk="0" hangingPunct="1">
        <a:lnSpc>
          <a:spcPct val="114000"/>
        </a:lnSpc>
        <a:spcBef>
          <a:spcPts val="133"/>
        </a:spcBef>
        <a:spcAft>
          <a:spcPts val="533"/>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4pPr>
      <a:lvl5pPr marL="1924003" indent="-230712" algn="l" defTabSz="1219170" rtl="0" eaLnBrk="1" latinLnBrk="0" hangingPunct="1">
        <a:lnSpc>
          <a:spcPct val="114000"/>
        </a:lnSpc>
        <a:spcBef>
          <a:spcPts val="133"/>
        </a:spcBef>
        <a:spcAft>
          <a:spcPts val="800"/>
        </a:spcAft>
        <a:buFont typeface="Arial" pitchFamily="34" charset="0"/>
        <a:buChar char="-"/>
        <a:defRPr lang="en-CA" sz="2133" b="0" i="0" kern="1200" dirty="0" smtClean="0">
          <a:solidFill>
            <a:schemeClr val="tx1"/>
          </a:solidFill>
          <a:latin typeface="Segoe UI" panose="020B0502040204020203" pitchFamily="34" charset="0"/>
          <a:ea typeface="+mn-ea"/>
          <a:cs typeface="Segoe UI" panose="020B05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84">
          <p15:clr>
            <a:srgbClr val="F26B43"/>
          </p15:clr>
        </p15:guide>
        <p15:guide id="3" pos="7344">
          <p15:clr>
            <a:srgbClr val="F26B43"/>
          </p15:clr>
        </p15:guide>
        <p15:guide id="4" orient="horz" pos="288">
          <p15:clr>
            <a:srgbClr val="F26B43"/>
          </p15:clr>
        </p15:guide>
        <p15:guide id="5" pos="27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826BE242-0575-F94A-02EB-F9906DCF99A9}"/>
              </a:ext>
            </a:extLst>
          </p:cNvPr>
          <p:cNvPicPr>
            <a:picLocks noChangeAspect="1"/>
          </p:cNvPicPr>
          <p:nvPr/>
        </p:nvPicPr>
        <p:blipFill>
          <a:blip r:embed="rId36"/>
          <a:stretch>
            <a:fillRect/>
          </a:stretch>
        </p:blipFill>
        <p:spPr>
          <a:xfrm>
            <a:off x="333868" y="6226983"/>
            <a:ext cx="1494932" cy="548639"/>
          </a:xfrm>
          <a:prstGeom prst="rect">
            <a:avLst/>
          </a:prstGeom>
        </p:spPr>
      </p:pic>
      <p:sp>
        <p:nvSpPr>
          <p:cNvPr id="2" name="Footer Placeholder 4">
            <a:extLst>
              <a:ext uri="{FF2B5EF4-FFF2-40B4-BE49-F238E27FC236}">
                <a16:creationId xmlns:a16="http://schemas.microsoft.com/office/drawing/2014/main" id="{AE813AAD-BDF4-F4B5-7EFE-A4598EC4923E}"/>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latin typeface="Segoe UI Semibold" panose="020B0502040204020203" pitchFamily="34" charset="0"/>
                <a:cs typeface="Segoe UI Semibold" panose="020B0502040204020203" pitchFamily="34" charset="0"/>
              </a:rPr>
              <a:t>©</a:t>
            </a:r>
            <a:fld id="{C691D375-04E8-4F9A-8ABB-2AAB9EE5542A}" type="datetimeyyyy">
              <a:rPr lang="en-US" sz="700" b="0" smtClean="0">
                <a:latin typeface="Segoe UI Semibold" panose="020B0502040204020203" pitchFamily="34" charset="0"/>
                <a:cs typeface="Segoe UI Semibold" panose="020B0502040204020203" pitchFamily="34" charset="0"/>
              </a:rPr>
              <a:t>2023</a:t>
            </a:fld>
            <a:r>
              <a:rPr lang="en-US" sz="700" b="0" dirty="0">
                <a:latin typeface="Segoe UI Semibold" panose="020B0502040204020203" pitchFamily="34" charset="0"/>
                <a:cs typeface="Segoe UI Semibold" panose="020B0502040204020203" pitchFamily="34" charset="0"/>
              </a:rPr>
              <a:t> Avanade Inc. All Rights Reserved. &lt;Restricted&gt;</a:t>
            </a:r>
          </a:p>
        </p:txBody>
      </p:sp>
      <p:pic>
        <p:nvPicPr>
          <p:cNvPr id="5" name="Graphic 4">
            <a:extLst>
              <a:ext uri="{FF2B5EF4-FFF2-40B4-BE49-F238E27FC236}">
                <a16:creationId xmlns:a16="http://schemas.microsoft.com/office/drawing/2014/main" id="{9C2B2890-FD5D-43D2-72F8-3E6AB1A4A786}"/>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534625" y="6429315"/>
            <a:ext cx="1694769" cy="164010"/>
          </a:xfrm>
          <a:prstGeom prst="rect">
            <a:avLst/>
          </a:prstGeom>
        </p:spPr>
      </p:pic>
      <p:sp>
        <p:nvSpPr>
          <p:cNvPr id="10" name="Title Placeholder 9">
            <a:extLst>
              <a:ext uri="{FF2B5EF4-FFF2-40B4-BE49-F238E27FC236}">
                <a16:creationId xmlns:a16="http://schemas.microsoft.com/office/drawing/2014/main" id="{4FAB9342-1D84-D8BC-87C4-6DB196F3FA5B}"/>
              </a:ext>
            </a:extLst>
          </p:cNvPr>
          <p:cNvSpPr>
            <a:spLocks noGrp="1"/>
          </p:cNvSpPr>
          <p:nvPr>
            <p:ph type="title"/>
          </p:nvPr>
        </p:nvSpPr>
        <p:spPr>
          <a:xfrm>
            <a:off x="457200" y="457200"/>
            <a:ext cx="11201400" cy="986400"/>
          </a:xfrm>
          <a:prstGeom prst="rect">
            <a:avLst/>
          </a:prstGeom>
        </p:spPr>
        <p:txBody>
          <a:bodyPr vert="horz" lIns="91440" tIns="45720" rIns="91440" bIns="45720" rtlCol="0" anchor="t">
            <a:normAutofit/>
          </a:bodyPr>
          <a:lstStyle/>
          <a:p>
            <a:pPr lvl="0">
              <a:lnSpc>
                <a:spcPct val="100000"/>
              </a:lnSpc>
              <a:spcBef>
                <a:spcPts val="0"/>
              </a:spcBef>
              <a:spcAft>
                <a:spcPts val="0"/>
              </a:spcAft>
            </a:pPr>
            <a:r>
              <a:rPr lang="en-US"/>
              <a:t>Click to edit Master title style</a:t>
            </a:r>
            <a:endParaRPr lang="en-CA" dirty="0"/>
          </a:p>
        </p:txBody>
      </p:sp>
      <p:sp>
        <p:nvSpPr>
          <p:cNvPr id="11" name="Text Placeholder 10">
            <a:extLst>
              <a:ext uri="{FF2B5EF4-FFF2-40B4-BE49-F238E27FC236}">
                <a16:creationId xmlns:a16="http://schemas.microsoft.com/office/drawing/2014/main" id="{831D94FF-8F42-5EC0-6C6F-814FAEE90981}"/>
              </a:ext>
            </a:extLst>
          </p:cNvPr>
          <p:cNvSpPr>
            <a:spLocks noGrp="1"/>
          </p:cNvSpPr>
          <p:nvPr>
            <p:ph type="body" idx="1"/>
          </p:nvPr>
        </p:nvSpPr>
        <p:spPr>
          <a:xfrm>
            <a:off x="455400" y="1700808"/>
            <a:ext cx="11203200" cy="4300834"/>
          </a:xfrm>
          <a:prstGeom prst="rect">
            <a:avLst/>
          </a:prstGeom>
        </p:spPr>
        <p:txBody>
          <a:bodyPr vert="horz" lIns="91440" tIns="45720" rIns="91440" bIns="45720" rtlCol="0">
            <a:normAutofit/>
          </a:bodyPr>
          <a:lstStyle/>
          <a:p>
            <a:pPr lvl="0">
              <a:lnSpc>
                <a:spcPct val="100000"/>
              </a:lnSpc>
              <a:spcBef>
                <a:spcPts val="0"/>
              </a:spcBef>
              <a:spcAft>
                <a:spcPts val="0"/>
              </a:spcAft>
            </a:pPr>
            <a:r>
              <a:rPr lang="en-US"/>
              <a:t>Click to edit Master text styles</a:t>
            </a:r>
          </a:p>
          <a:p>
            <a:pPr lvl="1">
              <a:lnSpc>
                <a:spcPct val="100000"/>
              </a:lnSpc>
              <a:spcBef>
                <a:spcPts val="0"/>
              </a:spcBef>
              <a:spcAft>
                <a:spcPts val="0"/>
              </a:spcAft>
            </a:pPr>
            <a:r>
              <a:rPr lang="en-US"/>
              <a:t>Second level</a:t>
            </a:r>
          </a:p>
          <a:p>
            <a:pPr lvl="2">
              <a:lnSpc>
                <a:spcPct val="100000"/>
              </a:lnSpc>
              <a:spcBef>
                <a:spcPts val="0"/>
              </a:spcBef>
              <a:spcAft>
                <a:spcPts val="0"/>
              </a:spcAft>
            </a:pPr>
            <a:r>
              <a:rPr lang="en-US"/>
              <a:t>Third level</a:t>
            </a:r>
          </a:p>
          <a:p>
            <a:pPr lvl="3">
              <a:lnSpc>
                <a:spcPct val="100000"/>
              </a:lnSpc>
              <a:spcBef>
                <a:spcPts val="0"/>
              </a:spcBef>
              <a:spcAft>
                <a:spcPts val="0"/>
              </a:spcAft>
            </a:pPr>
            <a:r>
              <a:rPr lang="en-US"/>
              <a:t>Fourth level</a:t>
            </a:r>
          </a:p>
          <a:p>
            <a:pPr lvl="4">
              <a:lnSpc>
                <a:spcPct val="100000"/>
              </a:lnSpc>
              <a:spcBef>
                <a:spcPts val="0"/>
              </a:spcBef>
              <a:spcAft>
                <a:spcPts val="0"/>
              </a:spcAft>
            </a:pPr>
            <a:r>
              <a:rPr lang="en-US"/>
              <a:t>Fifth level</a:t>
            </a:r>
            <a:endParaRPr lang="en-CA" dirty="0"/>
          </a:p>
        </p:txBody>
      </p:sp>
      <p:sp>
        <p:nvSpPr>
          <p:cNvPr id="13" name="Slide Number Placeholder 12">
            <a:extLst>
              <a:ext uri="{FF2B5EF4-FFF2-40B4-BE49-F238E27FC236}">
                <a16:creationId xmlns:a16="http://schemas.microsoft.com/office/drawing/2014/main" id="{895D35FF-E508-BA33-935D-019506790ABD}"/>
              </a:ext>
            </a:extLst>
          </p:cNvPr>
          <p:cNvSpPr>
            <a:spLocks noGrp="1"/>
          </p:cNvSpPr>
          <p:nvPr>
            <p:ph type="sldNum" sz="quarter" idx="4"/>
          </p:nvPr>
        </p:nvSpPr>
        <p:spPr>
          <a:xfrm>
            <a:off x="11280576" y="6358386"/>
            <a:ext cx="378024" cy="365125"/>
          </a:xfrm>
          <a:prstGeom prst="rect">
            <a:avLst/>
          </a:prstGeom>
        </p:spPr>
        <p:txBody>
          <a:bodyPr vert="horz" lIns="91440" tIns="45720" rIns="91440" bIns="45720" rtlCol="0" anchor="ctr"/>
          <a:lstStyle>
            <a:lvl1pPr>
              <a:defRPr lang="en-CA" sz="700" b="1" smtClean="0">
                <a:solidFill>
                  <a:schemeClr val="tx1"/>
                </a:solidFill>
                <a:latin typeface="Segoe UI Semibold" panose="020B0502040204020203" pitchFamily="34" charset="0"/>
                <a:ea typeface="+mn-ea"/>
                <a:cs typeface="Segoe UI Semibold" panose="020B0502040204020203" pitchFamily="34" charset="0"/>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260201092"/>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22" r:id="rId31"/>
    <p:sldLayoutId id="2147483923" r:id="rId32"/>
    <p:sldLayoutId id="2147483924" r:id="rId33"/>
    <p:sldLayoutId id="2147483925" r:id="rId34"/>
  </p:sldLayoutIdLst>
  <p:hf hdr="0"/>
  <p:txStyles>
    <p:titleStyle>
      <a:lvl1pPr algn="l" defTabSz="1219170" rtl="0" eaLnBrk="1" latinLnBrk="0" hangingPunct="1">
        <a:lnSpc>
          <a:spcPct val="120000"/>
        </a:lnSpc>
        <a:spcBef>
          <a:spcPts val="267"/>
        </a:spcBef>
        <a:spcAft>
          <a:spcPts val="267"/>
        </a:spcAft>
        <a:buNone/>
        <a:defRPr lang="en-CA" sz="3200" b="1" kern="1200" baseline="0" smtClean="0">
          <a:solidFill>
            <a:schemeClr val="tx1"/>
          </a:solidFill>
          <a:latin typeface="Segoe UI" panose="020B0502040204020203" pitchFamily="34" charset="0"/>
          <a:ea typeface="+mj-ea"/>
          <a:cs typeface="Segoe UI" panose="020B0502040204020203" pitchFamily="34" charset="0"/>
        </a:defRPr>
      </a:lvl1pPr>
    </p:titleStyle>
    <p:bodyStyle>
      <a:lvl1pPr marL="0" indent="0" algn="l" defTabSz="1219170" rtl="0" eaLnBrk="1" latinLnBrk="0" hangingPunct="1">
        <a:lnSpc>
          <a:spcPct val="114000"/>
        </a:lnSpc>
        <a:spcBef>
          <a:spcPts val="800"/>
        </a:spcBef>
        <a:spcAft>
          <a:spcPts val="133"/>
        </a:spcAft>
        <a:buFont typeface="Arial" pitchFamily="34" charset="0"/>
        <a:buNone/>
        <a:defRPr lang="en-US" sz="2133" b="0" i="0" kern="1200" dirty="0" smtClean="0">
          <a:solidFill>
            <a:schemeClr val="tx1"/>
          </a:solidFill>
          <a:latin typeface="Segoe UI" panose="020B0502040204020203" pitchFamily="34" charset="0"/>
          <a:ea typeface="+mn-ea"/>
          <a:cs typeface="Segoe UI" panose="020B0502040204020203" pitchFamily="34" charset="0"/>
        </a:defRPr>
      </a:lvl1pPr>
      <a:lvl2pPr marL="357708" indent="-237061" algn="l" defTabSz="1219170" rtl="0" eaLnBrk="1" latinLnBrk="0" hangingPunct="1">
        <a:lnSpc>
          <a:spcPct val="114000"/>
        </a:lnSpc>
        <a:spcBef>
          <a:spcPts val="267"/>
        </a:spcBef>
        <a:spcAft>
          <a:spcPts val="533"/>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2pPr>
      <a:lvl3pPr marL="713300" indent="-251878" algn="l" defTabSz="1219170" rtl="0" eaLnBrk="1" latinLnBrk="0" hangingPunct="1">
        <a:lnSpc>
          <a:spcPct val="114000"/>
        </a:lnSpc>
        <a:spcBef>
          <a:spcPts val="133"/>
        </a:spcBef>
        <a:spcAft>
          <a:spcPts val="267"/>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3pPr>
      <a:lvl4pPr marL="1447764" indent="-304792" algn="l" defTabSz="1219170" rtl="0" eaLnBrk="1" latinLnBrk="0" hangingPunct="1">
        <a:lnSpc>
          <a:spcPct val="114000"/>
        </a:lnSpc>
        <a:spcBef>
          <a:spcPts val="133"/>
        </a:spcBef>
        <a:spcAft>
          <a:spcPts val="533"/>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4pPr>
      <a:lvl5pPr marL="1924003" indent="-230712" algn="l" defTabSz="1219170" rtl="0" eaLnBrk="1" latinLnBrk="0" hangingPunct="1">
        <a:lnSpc>
          <a:spcPct val="114000"/>
        </a:lnSpc>
        <a:spcBef>
          <a:spcPts val="133"/>
        </a:spcBef>
        <a:spcAft>
          <a:spcPts val="800"/>
        </a:spcAft>
        <a:buFont typeface="Arial" pitchFamily="34" charset="0"/>
        <a:buChar char="-"/>
        <a:defRPr lang="en-CA" sz="2133" b="0" i="0" kern="1200" dirty="0" smtClean="0">
          <a:solidFill>
            <a:schemeClr val="tx1"/>
          </a:solidFill>
          <a:latin typeface="Segoe UI" panose="020B0502040204020203" pitchFamily="34" charset="0"/>
          <a:ea typeface="+mn-ea"/>
          <a:cs typeface="Segoe UI" panose="020B05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84">
          <p15:clr>
            <a:srgbClr val="F26B43"/>
          </p15:clr>
        </p15:guide>
        <p15:guide id="3" pos="7344">
          <p15:clr>
            <a:srgbClr val="F26B43"/>
          </p15:clr>
        </p15:guide>
        <p15:guide id="4" orient="horz" pos="288">
          <p15:clr>
            <a:srgbClr val="F26B43"/>
          </p15:clr>
        </p15:guide>
        <p15:guide id="5" pos="27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microsoft.com/office/2018/10/relationships/comments" Target="../comments/modernComment_114_D0C152F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CBE4F-FB03-EDA0-8B3C-24581600FD93}"/>
              </a:ext>
            </a:extLst>
          </p:cNvPr>
          <p:cNvSpPr>
            <a:spLocks noGrp="1"/>
          </p:cNvSpPr>
          <p:nvPr>
            <p:ph type="title"/>
          </p:nvPr>
        </p:nvSpPr>
        <p:spPr>
          <a:xfrm>
            <a:off x="485539" y="3870006"/>
            <a:ext cx="11437808" cy="1527097"/>
          </a:xfrm>
        </p:spPr>
        <p:txBody>
          <a:bodyPr>
            <a:normAutofit/>
          </a:bodyPr>
          <a:lstStyle/>
          <a:p>
            <a:r>
              <a:rPr lang="fr-FR" dirty="0"/>
              <a:t>C# Professional </a:t>
            </a:r>
            <a:r>
              <a:rPr lang="fr-FR" dirty="0" err="1"/>
              <a:t>Level</a:t>
            </a:r>
            <a:r>
              <a:rPr lang="fr-FR" dirty="0"/>
              <a:t> 1</a:t>
            </a:r>
          </a:p>
        </p:txBody>
      </p:sp>
      <p:sp>
        <p:nvSpPr>
          <p:cNvPr id="4" name="Text Placeholder 3"/>
          <p:cNvSpPr>
            <a:spLocks noGrp="1"/>
          </p:cNvSpPr>
          <p:nvPr>
            <p:ph type="body" sz="quarter" idx="10"/>
          </p:nvPr>
        </p:nvSpPr>
        <p:spPr/>
        <p:txBody>
          <a:bodyPr/>
          <a:lstStyle/>
          <a:p>
            <a:r>
              <a:rPr lang="fr-FR" dirty="0"/>
              <a:t>.Net </a:t>
            </a:r>
            <a:r>
              <a:rPr lang="fr-FR" dirty="0" err="1"/>
              <a:t>framework</a:t>
            </a:r>
            <a:r>
              <a:rPr lang="fr-FR" dirty="0"/>
              <a:t> &amp; runtimes</a:t>
            </a:r>
            <a:endParaRPr lang="en-US" dirty="0"/>
          </a:p>
        </p:txBody>
      </p:sp>
    </p:spTree>
    <p:extLst>
      <p:ext uri="{BB962C8B-B14F-4D97-AF65-F5344CB8AC3E}">
        <p14:creationId xmlns:p14="http://schemas.microsoft.com/office/powerpoint/2010/main" val="3309903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a:t>.Net Standard</a:t>
            </a:r>
            <a:endParaRPr lang="en-US" dirty="0"/>
          </a:p>
        </p:txBody>
      </p:sp>
      <p:sp>
        <p:nvSpPr>
          <p:cNvPr id="3" name="Content Placeholder 2"/>
          <p:cNvSpPr>
            <a:spLocks noGrp="1"/>
          </p:cNvSpPr>
          <p:nvPr>
            <p:ph sz="quarter" idx="10"/>
          </p:nvPr>
        </p:nvSpPr>
        <p:spPr>
          <a:xfrm>
            <a:off x="457200" y="1187532"/>
            <a:ext cx="11201588" cy="2861954"/>
          </a:xfrm>
        </p:spPr>
        <p:txBody>
          <a:bodyPr/>
          <a:lstStyle/>
          <a:p>
            <a:pPr marL="342900" indent="-342900">
              <a:buFont typeface="Arial" panose="020B0604020202020204" pitchFamily="34" charset="0"/>
              <a:buChar char="•"/>
            </a:pPr>
            <a:r>
              <a:rPr lang="en-US" sz="2400" dirty="0"/>
              <a:t>Set of common specifications</a:t>
            </a:r>
          </a:p>
          <a:p>
            <a:pPr marL="342900" indent="-342900">
              <a:buFont typeface="Arial" panose="020B0604020202020204" pitchFamily="34" charset="0"/>
              <a:buChar char="•"/>
            </a:pPr>
            <a:r>
              <a:rPr lang="en-US" sz="2400" dirty="0"/>
              <a:t>Versioning: backward compatibility</a:t>
            </a:r>
          </a:p>
          <a:p>
            <a:pPr marL="342900" indent="-342900">
              <a:buFont typeface="Arial" panose="020B0604020202020204" pitchFamily="34" charset="0"/>
              <a:buChar char="•"/>
            </a:pPr>
            <a:r>
              <a:rPr lang="en-US" sz="2400" dirty="0"/>
              <a:t>Replacement of Portable Class Libraries (PCL)</a:t>
            </a:r>
          </a:p>
          <a:p>
            <a:pPr marL="1028700" lvl="1" indent="-342900">
              <a:buFont typeface="Arial" panose="020B0604020202020204" pitchFamily="34" charset="0"/>
              <a:buChar char="•"/>
            </a:pPr>
            <a:r>
              <a:rPr lang="en-US" sz="2200" dirty="0"/>
              <a:t>Feature introduced to help build cross-platform applications and libraries</a:t>
            </a:r>
          </a:p>
          <a:p>
            <a:pPr marL="342900" indent="-342900">
              <a:buFont typeface="Arial" panose="020B0604020202020204" pitchFamily="34" charset="0"/>
              <a:buChar char="•"/>
            </a:pPr>
            <a:r>
              <a:rPr lang="en-US" sz="2400" dirty="0"/>
              <a:t>Cross platform</a:t>
            </a:r>
          </a:p>
        </p:txBody>
      </p:sp>
      <p:sp>
        <p:nvSpPr>
          <p:cNvPr id="2" name="Slide Number Placeholder 1"/>
          <p:cNvSpPr>
            <a:spLocks noGrp="1"/>
          </p:cNvSpPr>
          <p:nvPr>
            <p:ph type="sldNum" sz="quarter" idx="69"/>
          </p:nvPr>
        </p:nvSpPr>
        <p:spPr/>
        <p:txBody>
          <a:bodyPr/>
          <a:lstStyle/>
          <a:p>
            <a:fld id="{3847DB54-D037-B84F-B6F1-2E8DA40D09AD}" type="slidenum">
              <a:rPr lang="en-US" smtClean="0"/>
              <a:pPr/>
              <a:t>10</a:t>
            </a:fld>
            <a:endParaRPr lang="en-US"/>
          </a:p>
        </p:txBody>
      </p:sp>
    </p:spTree>
    <p:extLst>
      <p:ext uri="{BB962C8B-B14F-4D97-AF65-F5344CB8AC3E}">
        <p14:creationId xmlns:p14="http://schemas.microsoft.com/office/powerpoint/2010/main" val="770537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a:t>.Net </a:t>
            </a:r>
            <a:r>
              <a:rPr lang="fr-FR" dirty="0" err="1"/>
              <a:t>unified</a:t>
            </a:r>
            <a:endParaRPr lang="en-US" dirty="0"/>
          </a:p>
        </p:txBody>
      </p:sp>
      <p:sp>
        <p:nvSpPr>
          <p:cNvPr id="3" name="Content Placeholder 2"/>
          <p:cNvSpPr>
            <a:spLocks noGrp="1"/>
          </p:cNvSpPr>
          <p:nvPr>
            <p:ph sz="quarter" idx="10"/>
          </p:nvPr>
        </p:nvSpPr>
        <p:spPr>
          <a:xfrm>
            <a:off x="1348254" y="1327684"/>
            <a:ext cx="10121334" cy="4202632"/>
          </a:xfrm>
        </p:spPr>
        <p:txBody>
          <a:bodyPr/>
          <a:lstStyle/>
          <a:p>
            <a:r>
              <a:rPr lang="fr-FR" sz="2400" dirty="0"/>
              <a:t>New </a:t>
            </a:r>
            <a:r>
              <a:rPr lang="fr-FR" sz="2400" dirty="0" err="1"/>
              <a:t>implementation</a:t>
            </a:r>
            <a:r>
              <a:rPr lang="fr-FR" sz="2400" dirty="0"/>
              <a:t> of .Net </a:t>
            </a:r>
            <a:r>
              <a:rPr lang="fr-FR" sz="2400" dirty="0" err="1"/>
              <a:t>after</a:t>
            </a:r>
            <a:r>
              <a:rPr lang="fr-FR" sz="2400" dirty="0"/>
              <a:t> .NET </a:t>
            </a:r>
            <a:r>
              <a:rPr lang="fr-FR" sz="2400" dirty="0" err="1"/>
              <a:t>Core</a:t>
            </a:r>
            <a:r>
              <a:rPr lang="fr-FR" sz="2400" dirty="0"/>
              <a:t> 3.1 &amp; .NET Framework 4.x</a:t>
            </a:r>
          </a:p>
          <a:p>
            <a:endParaRPr lang="fr-FR" sz="2400" dirty="0"/>
          </a:p>
          <a:p>
            <a:r>
              <a:rPr lang="fr-FR" sz="2400" dirty="0"/>
              <a:t>.NET 6 </a:t>
            </a:r>
            <a:r>
              <a:rPr lang="fr-FR" sz="2400" dirty="0" err="1"/>
              <a:t>released</a:t>
            </a:r>
            <a:r>
              <a:rPr lang="fr-FR" sz="2400" dirty="0"/>
              <a:t> in </a:t>
            </a:r>
            <a:r>
              <a:rPr lang="fr-FR" sz="2400" dirty="0" err="1"/>
              <a:t>November</a:t>
            </a:r>
            <a:r>
              <a:rPr lang="fr-FR" sz="2400" dirty="0"/>
              <a:t> 2021</a:t>
            </a:r>
          </a:p>
          <a:p>
            <a:pPr marL="342900" indent="-342900">
              <a:buFont typeface="Arial" panose="020B0604020202020204" pitchFamily="34" charset="0"/>
              <a:buChar char="•"/>
            </a:pPr>
            <a:r>
              <a:rPr lang="fr-FR" sz="2400" dirty="0"/>
              <a:t>Support for C# 10 and F# 6</a:t>
            </a:r>
          </a:p>
          <a:p>
            <a:pPr marL="342900" indent="-342900">
              <a:buFont typeface="Arial" panose="020B0604020202020204" pitchFamily="34" charset="0"/>
              <a:buChar char="•"/>
            </a:pPr>
            <a:r>
              <a:rPr lang="fr-FR" sz="2400" dirty="0"/>
              <a:t>Great performance </a:t>
            </a:r>
            <a:r>
              <a:rPr lang="fr-FR" sz="2400" dirty="0" err="1"/>
              <a:t>enhancements</a:t>
            </a:r>
            <a:r>
              <a:rPr lang="fr-FR" sz="2400" dirty="0"/>
              <a:t> </a:t>
            </a:r>
            <a:r>
              <a:rPr lang="fr-FR" sz="2400" dirty="0" err="1"/>
              <a:t>across</a:t>
            </a:r>
            <a:r>
              <a:rPr lang="fr-FR" sz="2400" dirty="0"/>
              <a:t> </a:t>
            </a:r>
            <a:r>
              <a:rPr lang="fr-FR" sz="2400" dirty="0" err="1"/>
              <a:t>many</a:t>
            </a:r>
            <a:r>
              <a:rPr lang="fr-FR" sz="2400" dirty="0"/>
              <a:t> components</a:t>
            </a:r>
          </a:p>
          <a:p>
            <a:endParaRPr lang="fr-FR" sz="2400" dirty="0"/>
          </a:p>
          <a:p>
            <a:r>
              <a:rPr lang="fr-FR" sz="2400" dirty="0"/>
              <a:t>Start of « unification </a:t>
            </a:r>
            <a:r>
              <a:rPr lang="fr-FR" sz="2400" dirty="0" err="1"/>
              <a:t>journey</a:t>
            </a:r>
            <a:r>
              <a:rPr lang="fr-FR" sz="2400" dirty="0"/>
              <a:t> » by .NET </a:t>
            </a:r>
            <a:r>
              <a:rPr lang="fr-FR" sz="2400" dirty="0" err="1"/>
              <a:t>development</a:t>
            </a:r>
            <a:r>
              <a:rPr lang="fr-FR" sz="2400" dirty="0"/>
              <a:t> teams.</a:t>
            </a:r>
          </a:p>
          <a:p>
            <a:pPr marL="342900" indent="-342900">
              <a:buFont typeface="Arial" panose="020B0604020202020204" pitchFamily="34" charset="0"/>
              <a:buChar char="•"/>
            </a:pPr>
            <a:r>
              <a:rPr lang="fr-FR" sz="2400" dirty="0" err="1"/>
              <a:t>Provide</a:t>
            </a:r>
            <a:r>
              <a:rPr lang="fr-FR" sz="2400" dirty="0"/>
              <a:t> a single </a:t>
            </a:r>
            <a:r>
              <a:rPr lang="fr-FR" sz="2400" dirty="0" err="1"/>
              <a:t>framework</a:t>
            </a:r>
            <a:r>
              <a:rPr lang="fr-FR" sz="2400" dirty="0"/>
              <a:t> for all .NET </a:t>
            </a:r>
            <a:r>
              <a:rPr lang="fr-FR" sz="2400" dirty="0" err="1"/>
              <a:t>developers</a:t>
            </a:r>
            <a:endParaRPr lang="fr-FR" sz="2400" dirty="0"/>
          </a:p>
          <a:p>
            <a:pPr marL="342900" indent="-342900">
              <a:buFont typeface="Arial" panose="020B0604020202020204" pitchFamily="34" charset="0"/>
              <a:buChar char="•"/>
            </a:pPr>
            <a:r>
              <a:rPr lang="fr-FR" sz="2400" dirty="0"/>
              <a:t>Support </a:t>
            </a:r>
            <a:r>
              <a:rPr lang="fr-FR" sz="2400" dirty="0" err="1"/>
              <a:t>development</a:t>
            </a:r>
            <a:r>
              <a:rPr lang="fr-FR" sz="2400" dirty="0"/>
              <a:t> of mobile, web, desktop, cloud</a:t>
            </a:r>
          </a:p>
        </p:txBody>
      </p:sp>
      <p:sp>
        <p:nvSpPr>
          <p:cNvPr id="2" name="Slide Number Placeholder 1"/>
          <p:cNvSpPr>
            <a:spLocks noGrp="1"/>
          </p:cNvSpPr>
          <p:nvPr>
            <p:ph type="sldNum" sz="quarter" idx="69"/>
          </p:nvPr>
        </p:nvSpPr>
        <p:spPr/>
        <p:txBody>
          <a:bodyPr/>
          <a:lstStyle/>
          <a:p>
            <a:fld id="{3847DB54-D037-B84F-B6F1-2E8DA40D09AD}" type="slidenum">
              <a:rPr lang="en-US" smtClean="0"/>
              <a:pPr/>
              <a:t>11</a:t>
            </a:fld>
            <a:endParaRPr lang="en-US"/>
          </a:p>
        </p:txBody>
      </p:sp>
    </p:spTree>
    <p:extLst>
      <p:ext uri="{BB962C8B-B14F-4D97-AF65-F5344CB8AC3E}">
        <p14:creationId xmlns:p14="http://schemas.microsoft.com/office/powerpoint/2010/main" val="185743082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a:t>.Net Standard versions</a:t>
            </a:r>
            <a:endParaRPr lang="en-US"/>
          </a:p>
        </p:txBody>
      </p:sp>
      <p:sp>
        <p:nvSpPr>
          <p:cNvPr id="2" name="Slide Number Placeholder 1"/>
          <p:cNvSpPr>
            <a:spLocks noGrp="1"/>
          </p:cNvSpPr>
          <p:nvPr>
            <p:ph type="sldNum" sz="quarter" idx="69"/>
          </p:nvPr>
        </p:nvSpPr>
        <p:spPr/>
        <p:txBody>
          <a:bodyPr/>
          <a:lstStyle/>
          <a:p>
            <a:fld id="{3847DB54-D037-B84F-B6F1-2E8DA40D09AD}" type="slidenum">
              <a:rPr lang="en-US" smtClean="0"/>
              <a:pPr/>
              <a:t>12</a:t>
            </a:fld>
            <a:endParaRPr lang="en-US"/>
          </a:p>
        </p:txBody>
      </p:sp>
      <p:sp>
        <p:nvSpPr>
          <p:cNvPr id="6" name="Rectangle: Folded Corner 5"/>
          <p:cNvSpPr/>
          <p:nvPr/>
        </p:nvSpPr>
        <p:spPr>
          <a:xfrm>
            <a:off x="6479771" y="561965"/>
            <a:ext cx="3819832" cy="811161"/>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I </a:t>
            </a:r>
            <a:r>
              <a:rPr lang="fr-FR" err="1"/>
              <a:t>need</a:t>
            </a:r>
            <a:r>
              <a:rPr lang="fr-FR"/>
              <a:t> to </a:t>
            </a:r>
            <a:r>
              <a:rPr lang="fr-FR" err="1"/>
              <a:t>target</a:t>
            </a:r>
            <a:r>
              <a:rPr lang="fr-FR"/>
              <a:t> net 4.6 and </a:t>
            </a:r>
            <a:r>
              <a:rPr lang="fr-FR" err="1"/>
              <a:t>netcoreapp</a:t>
            </a:r>
            <a:r>
              <a:rPr lang="fr-FR"/>
              <a:t> 1.0 ?</a:t>
            </a:r>
            <a:endParaRPr lang="en-US"/>
          </a:p>
        </p:txBody>
      </p:sp>
      <p:pic>
        <p:nvPicPr>
          <p:cNvPr id="7" name="Image 6" descr="Une image contenant table&#10;&#10;Description générée automatiquement">
            <a:extLst>
              <a:ext uri="{FF2B5EF4-FFF2-40B4-BE49-F238E27FC236}">
                <a16:creationId xmlns:a16="http://schemas.microsoft.com/office/drawing/2014/main" id="{FB037AB8-6661-0BB5-A05C-EA0D90FE52F4}"/>
              </a:ext>
            </a:extLst>
          </p:cNvPr>
          <p:cNvPicPr>
            <a:picLocks noChangeAspect="1"/>
          </p:cNvPicPr>
          <p:nvPr/>
        </p:nvPicPr>
        <p:blipFill>
          <a:blip r:embed="rId3"/>
          <a:stretch>
            <a:fillRect/>
          </a:stretch>
        </p:blipFill>
        <p:spPr>
          <a:xfrm>
            <a:off x="1719262" y="1482654"/>
            <a:ext cx="8143875" cy="4772025"/>
          </a:xfrm>
          <a:prstGeom prst="rect">
            <a:avLst/>
          </a:prstGeom>
        </p:spPr>
      </p:pic>
      <p:sp>
        <p:nvSpPr>
          <p:cNvPr id="8" name="Arrow: Down 7"/>
          <p:cNvSpPr/>
          <p:nvPr/>
        </p:nvSpPr>
        <p:spPr>
          <a:xfrm>
            <a:off x="5083357" y="1019288"/>
            <a:ext cx="412955" cy="5973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599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38AEEE02-1D1E-65AB-6D1E-B064F61AF0E4}"/>
              </a:ext>
            </a:extLst>
          </p:cNvPr>
          <p:cNvSpPr>
            <a:spLocks noGrp="1"/>
          </p:cNvSpPr>
          <p:nvPr>
            <p:ph sz="quarter" idx="10"/>
          </p:nvPr>
        </p:nvSpPr>
        <p:spPr/>
        <p:txBody>
          <a:bodyPr/>
          <a:lstStyle/>
          <a:p>
            <a:r>
              <a:rPr lang="en-US" b="0" i="0" dirty="0">
                <a:solidFill>
                  <a:srgbClr val="141414"/>
                </a:solidFill>
                <a:effectLst/>
                <a:latin typeface="Space Grotesk"/>
              </a:rPr>
              <a:t>Supported</a:t>
            </a:r>
            <a:r>
              <a:rPr lang="fr-FR" b="0" i="0" dirty="0">
                <a:solidFill>
                  <a:srgbClr val="141414"/>
                </a:solidFill>
                <a:effectLst/>
                <a:latin typeface="Space Grotesk"/>
              </a:rPr>
              <a:t> versions</a:t>
            </a:r>
          </a:p>
          <a:p>
            <a:endParaRPr lang="fr-FR" b="0" i="0" dirty="0">
              <a:solidFill>
                <a:srgbClr val="141414"/>
              </a:solidFill>
              <a:effectLst/>
              <a:latin typeface="Space Grotesk"/>
            </a:endParaRPr>
          </a:p>
          <a:p>
            <a:endParaRPr lang="fr-FR" dirty="0">
              <a:solidFill>
                <a:srgbClr val="141414"/>
              </a:solidFill>
              <a:latin typeface="Space Grotesk"/>
            </a:endParaRPr>
          </a:p>
          <a:p>
            <a:endParaRPr lang="fr-FR" dirty="0">
              <a:solidFill>
                <a:srgbClr val="141414"/>
              </a:solidFill>
              <a:latin typeface="Space Grotesk"/>
            </a:endParaRPr>
          </a:p>
          <a:p>
            <a:endParaRPr lang="fr-FR" b="0" i="0" dirty="0">
              <a:solidFill>
                <a:srgbClr val="141414"/>
              </a:solidFill>
              <a:effectLst/>
              <a:latin typeface="Space Grotesk"/>
            </a:endParaRPr>
          </a:p>
          <a:p>
            <a:r>
              <a:rPr lang="fr-FR" b="0" i="0" dirty="0">
                <a:solidFill>
                  <a:srgbClr val="141414"/>
                </a:solidFill>
                <a:effectLst/>
                <a:latin typeface="Space Grotesk"/>
              </a:rPr>
              <a:t>Out of support versions</a:t>
            </a:r>
          </a:p>
          <a:p>
            <a:endParaRPr lang="fr-FR" b="0" i="0" dirty="0">
              <a:solidFill>
                <a:srgbClr val="141414"/>
              </a:solidFill>
              <a:effectLst/>
              <a:latin typeface="Space Grotesk"/>
            </a:endParaRPr>
          </a:p>
          <a:p>
            <a:endParaRPr lang="fr-FR" b="0" i="0" dirty="0">
              <a:solidFill>
                <a:srgbClr val="141414"/>
              </a:solidFill>
              <a:effectLst/>
              <a:latin typeface="Space Grotesk"/>
            </a:endParaRPr>
          </a:p>
          <a:p>
            <a:endParaRPr lang="fr-FR" dirty="0"/>
          </a:p>
        </p:txBody>
      </p:sp>
      <p:sp>
        <p:nvSpPr>
          <p:cNvPr id="4" name="Titre 3">
            <a:extLst>
              <a:ext uri="{FF2B5EF4-FFF2-40B4-BE49-F238E27FC236}">
                <a16:creationId xmlns:a16="http://schemas.microsoft.com/office/drawing/2014/main" id="{F9FF339C-6734-073A-BA22-E37995EF8A21}"/>
              </a:ext>
            </a:extLst>
          </p:cNvPr>
          <p:cNvSpPr>
            <a:spLocks noGrp="1"/>
          </p:cNvSpPr>
          <p:nvPr>
            <p:ph type="title"/>
          </p:nvPr>
        </p:nvSpPr>
        <p:spPr/>
        <p:txBody>
          <a:bodyPr/>
          <a:lstStyle/>
          <a:p>
            <a:r>
              <a:rPr lang="fr-FR" dirty="0"/>
              <a:t>end-of-life table for </a:t>
            </a:r>
            <a:r>
              <a:rPr lang="fr-FR" dirty="0" err="1"/>
              <a:t>Frameworks</a:t>
            </a:r>
            <a:endParaRPr lang="fr-FR" dirty="0"/>
          </a:p>
        </p:txBody>
      </p:sp>
      <p:pic>
        <p:nvPicPr>
          <p:cNvPr id="7" name="Image 6">
            <a:extLst>
              <a:ext uri="{FF2B5EF4-FFF2-40B4-BE49-F238E27FC236}">
                <a16:creationId xmlns:a16="http://schemas.microsoft.com/office/drawing/2014/main" id="{13A526E1-010F-41F6-8538-430353D3A14F}"/>
              </a:ext>
            </a:extLst>
          </p:cNvPr>
          <p:cNvPicPr>
            <a:picLocks noChangeAspect="1"/>
          </p:cNvPicPr>
          <p:nvPr/>
        </p:nvPicPr>
        <p:blipFill>
          <a:blip r:embed="rId2"/>
          <a:stretch>
            <a:fillRect/>
          </a:stretch>
        </p:blipFill>
        <p:spPr>
          <a:xfrm>
            <a:off x="960792" y="1972476"/>
            <a:ext cx="10058400" cy="1004341"/>
          </a:xfrm>
          <a:prstGeom prst="rect">
            <a:avLst/>
          </a:prstGeom>
        </p:spPr>
      </p:pic>
      <p:pic>
        <p:nvPicPr>
          <p:cNvPr id="9" name="Image 8">
            <a:extLst>
              <a:ext uri="{FF2B5EF4-FFF2-40B4-BE49-F238E27FC236}">
                <a16:creationId xmlns:a16="http://schemas.microsoft.com/office/drawing/2014/main" id="{B18A2D6B-C37B-C2DB-C852-EA7CBD68D823}"/>
              </a:ext>
            </a:extLst>
          </p:cNvPr>
          <p:cNvPicPr>
            <a:picLocks noChangeAspect="1"/>
          </p:cNvPicPr>
          <p:nvPr/>
        </p:nvPicPr>
        <p:blipFill>
          <a:blip r:embed="rId3"/>
          <a:stretch>
            <a:fillRect/>
          </a:stretch>
        </p:blipFill>
        <p:spPr>
          <a:xfrm>
            <a:off x="960792" y="3603746"/>
            <a:ext cx="10058400" cy="2797054"/>
          </a:xfrm>
          <a:prstGeom prst="rect">
            <a:avLst/>
          </a:prstGeom>
        </p:spPr>
      </p:pic>
    </p:spTree>
    <p:extLst>
      <p:ext uri="{BB962C8B-B14F-4D97-AF65-F5344CB8AC3E}">
        <p14:creationId xmlns:p14="http://schemas.microsoft.com/office/powerpoint/2010/main" val="230169335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BEBC917-0F6F-E0B1-A269-94B2D2D66F81}"/>
              </a:ext>
            </a:extLst>
          </p:cNvPr>
          <p:cNvSpPr>
            <a:spLocks noGrp="1"/>
          </p:cNvSpPr>
          <p:nvPr>
            <p:ph type="title"/>
          </p:nvPr>
        </p:nvSpPr>
        <p:spPr/>
        <p:txBody>
          <a:bodyPr>
            <a:normAutofit fontScale="90000"/>
          </a:bodyPr>
          <a:lstStyle/>
          <a:p>
            <a:r>
              <a:rPr lang="fr-FR" dirty="0"/>
              <a:t>.NET release cycle</a:t>
            </a:r>
            <a:br>
              <a:rPr lang="fr-FR" b="0" i="0" dirty="0">
                <a:solidFill>
                  <a:srgbClr val="141414"/>
                </a:solidFill>
                <a:effectLst/>
                <a:latin typeface="Space Grotesk"/>
              </a:rPr>
            </a:br>
            <a:endParaRPr lang="fr-FR" dirty="0"/>
          </a:p>
        </p:txBody>
      </p:sp>
      <p:pic>
        <p:nvPicPr>
          <p:cNvPr id="7" name="Image 6">
            <a:extLst>
              <a:ext uri="{FF2B5EF4-FFF2-40B4-BE49-F238E27FC236}">
                <a16:creationId xmlns:a16="http://schemas.microsoft.com/office/drawing/2014/main" id="{A0311B4E-8606-B5B9-D646-15798182D60A}"/>
              </a:ext>
            </a:extLst>
          </p:cNvPr>
          <p:cNvPicPr>
            <a:picLocks noChangeAspect="1"/>
          </p:cNvPicPr>
          <p:nvPr/>
        </p:nvPicPr>
        <p:blipFill>
          <a:blip r:embed="rId3"/>
          <a:stretch>
            <a:fillRect/>
          </a:stretch>
        </p:blipFill>
        <p:spPr>
          <a:xfrm>
            <a:off x="1097279" y="1524000"/>
            <a:ext cx="9997440" cy="3702468"/>
          </a:xfrm>
          <a:prstGeom prst="rect">
            <a:avLst/>
          </a:prstGeom>
        </p:spPr>
      </p:pic>
    </p:spTree>
    <p:extLst>
      <p:ext uri="{BB962C8B-B14F-4D97-AF65-F5344CB8AC3E}">
        <p14:creationId xmlns:p14="http://schemas.microsoft.com/office/powerpoint/2010/main" val="371436201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err="1"/>
              <a:t>When</a:t>
            </a:r>
            <a:r>
              <a:rPr lang="fr-FR"/>
              <a:t> / </a:t>
            </a:r>
            <a:r>
              <a:rPr lang="fr-FR" err="1"/>
              <a:t>Why</a:t>
            </a:r>
            <a:r>
              <a:rPr lang="fr-FR"/>
              <a:t> do I care about .Net Standard</a:t>
            </a:r>
            <a:endParaRPr lang="en-US"/>
          </a:p>
        </p:txBody>
      </p:sp>
      <p:sp>
        <p:nvSpPr>
          <p:cNvPr id="3" name="Content Placeholder 2"/>
          <p:cNvSpPr>
            <a:spLocks noGrp="1"/>
          </p:cNvSpPr>
          <p:nvPr>
            <p:ph sz="quarter" idx="10"/>
          </p:nvPr>
        </p:nvSpPr>
        <p:spPr/>
        <p:txBody>
          <a:bodyPr/>
          <a:lstStyle/>
          <a:p>
            <a:pPr marL="342900" indent="-342900">
              <a:buFont typeface="Arial" panose="020B0604020202020204" pitchFamily="34" charset="0"/>
              <a:buChar char="•"/>
            </a:pPr>
            <a:r>
              <a:rPr lang="fr-FR" sz="2400" dirty="0"/>
              <a:t>You </a:t>
            </a:r>
            <a:r>
              <a:rPr lang="fr-FR" sz="2400" dirty="0" err="1"/>
              <a:t>don’t</a:t>
            </a:r>
            <a:r>
              <a:rPr lang="fr-FR" sz="2400" dirty="0"/>
              <a:t> know </a:t>
            </a:r>
            <a:r>
              <a:rPr lang="fr-FR" sz="2400" dirty="0" err="1"/>
              <a:t>where</a:t>
            </a:r>
            <a:r>
              <a:rPr lang="fr-FR" sz="2400" dirty="0"/>
              <a:t> </a:t>
            </a:r>
            <a:r>
              <a:rPr lang="fr-FR" sz="2400" dirty="0" err="1"/>
              <a:t>your</a:t>
            </a:r>
            <a:r>
              <a:rPr lang="fr-FR" sz="2400" dirty="0"/>
              <a:t> code </a:t>
            </a:r>
            <a:r>
              <a:rPr lang="fr-FR" sz="2400" dirty="0" err="1"/>
              <a:t>will</a:t>
            </a:r>
            <a:r>
              <a:rPr lang="fr-FR" sz="2400" dirty="0"/>
              <a:t> run (i.e. </a:t>
            </a:r>
            <a:r>
              <a:rPr lang="fr-FR" sz="2400" dirty="0" err="1"/>
              <a:t>which</a:t>
            </a:r>
            <a:r>
              <a:rPr lang="fr-FR" sz="2400" dirty="0"/>
              <a:t> runtime)</a:t>
            </a:r>
          </a:p>
          <a:p>
            <a:pPr marL="342900" indent="-342900">
              <a:buFont typeface="Arial" panose="020B0604020202020204" pitchFamily="34" charset="0"/>
              <a:buChar char="•"/>
            </a:pPr>
            <a:r>
              <a:rPr lang="fr-FR" sz="2400" dirty="0"/>
              <a:t>You </a:t>
            </a:r>
            <a:r>
              <a:rPr lang="fr-FR" sz="2400" dirty="0" err="1"/>
              <a:t>don’t</a:t>
            </a:r>
            <a:r>
              <a:rPr lang="fr-FR" sz="2400" dirty="0"/>
              <a:t> </a:t>
            </a:r>
            <a:r>
              <a:rPr lang="fr-FR" sz="2400" dirty="0" err="1"/>
              <a:t>want</a:t>
            </a:r>
            <a:r>
              <a:rPr lang="fr-FR" sz="2400" dirty="0"/>
              <a:t> to </a:t>
            </a:r>
            <a:r>
              <a:rPr lang="fr-FR" sz="2400" dirty="0" err="1"/>
              <a:t>be</a:t>
            </a:r>
            <a:r>
              <a:rPr lang="fr-FR" sz="2400" dirty="0"/>
              <a:t> </a:t>
            </a:r>
            <a:r>
              <a:rPr lang="fr-FR" sz="2400" dirty="0" err="1"/>
              <a:t>dependent</a:t>
            </a:r>
            <a:r>
              <a:rPr lang="fr-FR" sz="2400" dirty="0"/>
              <a:t> to a platform</a:t>
            </a:r>
          </a:p>
          <a:p>
            <a:pPr marL="342900" indent="-342900">
              <a:buFont typeface="Arial" panose="020B0604020202020204" pitchFamily="34" charset="0"/>
              <a:buChar char="•"/>
            </a:pPr>
            <a:r>
              <a:rPr lang="fr-FR" sz="2400" dirty="0"/>
              <a:t>You are </a:t>
            </a:r>
            <a:r>
              <a:rPr lang="fr-FR" sz="2400" dirty="0" err="1"/>
              <a:t>writing</a:t>
            </a:r>
            <a:r>
              <a:rPr lang="fr-FR" sz="2400" dirty="0"/>
              <a:t> a </a:t>
            </a:r>
            <a:r>
              <a:rPr lang="fr-FR" sz="2400" dirty="0" err="1"/>
              <a:t>framework</a:t>
            </a:r>
            <a:r>
              <a:rPr lang="fr-FR" sz="2400" dirty="0"/>
              <a:t> component</a:t>
            </a:r>
          </a:p>
        </p:txBody>
      </p:sp>
      <p:sp>
        <p:nvSpPr>
          <p:cNvPr id="2" name="Slide Number Placeholder 1"/>
          <p:cNvSpPr>
            <a:spLocks noGrp="1"/>
          </p:cNvSpPr>
          <p:nvPr>
            <p:ph type="sldNum" sz="quarter" idx="69"/>
          </p:nvPr>
        </p:nvSpPr>
        <p:spPr/>
        <p:txBody>
          <a:bodyPr/>
          <a:lstStyle/>
          <a:p>
            <a:fld id="{3847DB54-D037-B84F-B6F1-2E8DA40D09AD}" type="slidenum">
              <a:rPr lang="en-US" smtClean="0"/>
              <a:pPr/>
              <a:t>15</a:t>
            </a:fld>
            <a:endParaRPr lang="en-US"/>
          </a:p>
        </p:txBody>
      </p:sp>
    </p:spTree>
    <p:extLst>
      <p:ext uri="{BB962C8B-B14F-4D97-AF65-F5344CB8AC3E}">
        <p14:creationId xmlns:p14="http://schemas.microsoft.com/office/powerpoint/2010/main" val="27796856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57011" y="1389063"/>
            <a:ext cx="11201588" cy="4202632"/>
          </a:xfrm>
        </p:spPr>
        <p:txBody>
          <a:bodyPr vert="horz" lIns="91440" tIns="45720" rIns="91440" bIns="45720" rtlCol="0" anchor="t">
            <a:noAutofit/>
          </a:bodyPr>
          <a:lstStyle/>
          <a:p>
            <a:pPr marL="342900" indent="-342900">
              <a:buFont typeface="Arial" panose="020B0604020202020204" pitchFamily="34" charset="0"/>
              <a:buChar char="•"/>
            </a:pPr>
            <a:r>
              <a:rPr lang="fr-FR" sz="2400" dirty="0">
                <a:latin typeface="Segoe UI Light"/>
                <a:cs typeface="Segoe UI Light"/>
              </a:rPr>
              <a:t>Code </a:t>
            </a:r>
            <a:r>
              <a:rPr lang="fr-FR" sz="2400" dirty="0" err="1">
                <a:latin typeface="Segoe UI Light"/>
                <a:cs typeface="Segoe UI Light"/>
              </a:rPr>
              <a:t>managed</a:t>
            </a:r>
            <a:r>
              <a:rPr lang="fr-FR" sz="2400" dirty="0">
                <a:latin typeface="Segoe UI Light"/>
                <a:cs typeface="Segoe UI Light"/>
              </a:rPr>
              <a:t> by a runtime</a:t>
            </a:r>
          </a:p>
          <a:p>
            <a:pPr marL="342900" indent="-342900">
              <a:buFont typeface="Arial" panose="020B0604020202020204" pitchFamily="34" charset="0"/>
              <a:buChar char="•"/>
            </a:pPr>
            <a:r>
              <a:rPr lang="fr-FR" sz="2400" dirty="0">
                <a:latin typeface="Segoe UI Light"/>
                <a:cs typeface="Segoe UI Light"/>
              </a:rPr>
              <a:t>The .Net Framework runtime </a:t>
            </a:r>
            <a:r>
              <a:rPr lang="fr-FR" sz="2400" dirty="0" err="1">
                <a:latin typeface="Segoe UI Light"/>
                <a:cs typeface="Segoe UI Light"/>
              </a:rPr>
              <a:t>is</a:t>
            </a:r>
            <a:r>
              <a:rPr lang="fr-FR" sz="2400" dirty="0">
                <a:latin typeface="Segoe UI Light"/>
                <a:cs typeface="Segoe UI Light"/>
              </a:rPr>
              <a:t> </a:t>
            </a:r>
            <a:r>
              <a:rPr lang="fr-FR" sz="2400" dirty="0" err="1">
                <a:latin typeface="Segoe UI Light"/>
                <a:cs typeface="Segoe UI Light"/>
              </a:rPr>
              <a:t>called</a:t>
            </a:r>
            <a:r>
              <a:rPr lang="fr-FR" sz="2400" dirty="0">
                <a:latin typeface="Segoe UI Light"/>
                <a:cs typeface="Segoe UI Light"/>
              </a:rPr>
              <a:t> CLR</a:t>
            </a:r>
          </a:p>
          <a:p>
            <a:pPr marL="1028700" lvl="1" indent="-342900">
              <a:buFont typeface="Arial" panose="020B0604020202020204" pitchFamily="34" charset="0"/>
              <a:buChar char="•"/>
            </a:pPr>
            <a:r>
              <a:rPr lang="fr-FR" sz="2200" dirty="0">
                <a:latin typeface="Segoe UI Light"/>
                <a:cs typeface="Segoe UI Light"/>
              </a:rPr>
              <a:t>JIT (Just In Time) Compilation (</a:t>
            </a:r>
            <a:r>
              <a:rPr lang="fr-FR" sz="2200" dirty="0" err="1">
                <a:latin typeface="Segoe UI Light"/>
                <a:cs typeface="Segoe UI Light"/>
              </a:rPr>
              <a:t>Chapter</a:t>
            </a:r>
            <a:r>
              <a:rPr lang="fr-FR" sz="2200" dirty="0">
                <a:latin typeface="Segoe UI Light"/>
                <a:cs typeface="Segoe UI Light"/>
              </a:rPr>
              <a:t> 2)</a:t>
            </a:r>
            <a:endParaRPr lang="fr-FR" sz="2200" dirty="0"/>
          </a:p>
          <a:p>
            <a:pPr marL="1028700" lvl="1" indent="-342900">
              <a:buFont typeface="Arial" panose="020B0604020202020204" pitchFamily="34" charset="0"/>
              <a:buChar char="•"/>
            </a:pPr>
            <a:r>
              <a:rPr lang="fr-FR" sz="2200" dirty="0">
                <a:latin typeface="Segoe UI Light"/>
                <a:cs typeface="Segoe UI Light"/>
              </a:rPr>
              <a:t>Memory Management</a:t>
            </a:r>
          </a:p>
          <a:p>
            <a:pPr marL="1028700" lvl="1" indent="-342900">
              <a:buFont typeface="Arial" panose="020B0604020202020204" pitchFamily="34" charset="0"/>
              <a:buChar char="•"/>
            </a:pPr>
            <a:r>
              <a:rPr lang="fr-FR" sz="2200" dirty="0">
                <a:latin typeface="Segoe UI Light"/>
                <a:cs typeface="Segoe UI Light"/>
              </a:rPr>
              <a:t>Garbage Collector (</a:t>
            </a:r>
            <a:r>
              <a:rPr lang="fr-FR" sz="2200" dirty="0" err="1">
                <a:latin typeface="Segoe UI Light"/>
                <a:cs typeface="Segoe UI Light"/>
              </a:rPr>
              <a:t>Chapter</a:t>
            </a:r>
            <a:r>
              <a:rPr lang="fr-FR" sz="2200" dirty="0">
                <a:latin typeface="Segoe UI Light"/>
                <a:cs typeface="Segoe UI Light"/>
              </a:rPr>
              <a:t> 3)</a:t>
            </a:r>
          </a:p>
          <a:p>
            <a:pPr marL="1028700" lvl="1" indent="-342900">
              <a:buFont typeface="Arial" panose="020B0604020202020204" pitchFamily="34" charset="0"/>
              <a:buChar char="•"/>
            </a:pPr>
            <a:r>
              <a:rPr lang="fr-FR" sz="2200" dirty="0">
                <a:latin typeface="Segoe UI Light"/>
                <a:cs typeface="Segoe UI Light"/>
              </a:rPr>
              <a:t>Security and Thread Management</a:t>
            </a:r>
          </a:p>
          <a:p>
            <a:pPr marL="342900" indent="-342900">
              <a:buFont typeface="Arial" panose="020B0604020202020204" pitchFamily="34" charset="0"/>
              <a:buChar char="•"/>
            </a:pPr>
            <a:r>
              <a:rPr lang="fr-FR" sz="2400" dirty="0">
                <a:latin typeface="Segoe UI Light"/>
                <a:cs typeface="Segoe UI Light"/>
              </a:rPr>
              <a:t>CLR &lt;&gt; </a:t>
            </a:r>
            <a:r>
              <a:rPr lang="fr-FR" sz="2400" dirty="0" err="1">
                <a:latin typeface="Segoe UI Light"/>
                <a:cs typeface="Segoe UI Light"/>
              </a:rPr>
              <a:t>CoreCLR</a:t>
            </a:r>
            <a:endParaRPr lang="fr-FR" sz="2400" dirty="0">
              <a:latin typeface="Segoe UI Light"/>
              <a:cs typeface="Segoe UI Light"/>
            </a:endParaRPr>
          </a:p>
          <a:p>
            <a:pPr marL="342900" indent="-342900">
              <a:buFont typeface="Arial" panose="020B0604020202020204" pitchFamily="34" charset="0"/>
              <a:buChar char="•"/>
            </a:pPr>
            <a:endParaRPr lang="en-US" sz="2400" dirty="0"/>
          </a:p>
        </p:txBody>
      </p:sp>
      <p:sp>
        <p:nvSpPr>
          <p:cNvPr id="4" name="Title 3"/>
          <p:cNvSpPr>
            <a:spLocks noGrp="1"/>
          </p:cNvSpPr>
          <p:nvPr>
            <p:ph type="title"/>
          </p:nvPr>
        </p:nvSpPr>
        <p:spPr/>
        <p:txBody>
          <a:bodyPr/>
          <a:lstStyle/>
          <a:p>
            <a:r>
              <a:rPr lang="fr-FR" err="1"/>
              <a:t>Managed</a:t>
            </a:r>
            <a:r>
              <a:rPr lang="fr-FR"/>
              <a:t> code</a:t>
            </a:r>
            <a:endParaRPr lang="en-US"/>
          </a:p>
        </p:txBody>
      </p:sp>
      <p:sp>
        <p:nvSpPr>
          <p:cNvPr id="2" name="Slide Number Placeholder 1"/>
          <p:cNvSpPr>
            <a:spLocks noGrp="1"/>
          </p:cNvSpPr>
          <p:nvPr>
            <p:ph type="sldNum" sz="quarter" idx="69"/>
          </p:nvPr>
        </p:nvSpPr>
        <p:spPr/>
        <p:txBody>
          <a:bodyPr/>
          <a:lstStyle/>
          <a:p>
            <a:fld id="{3847DB54-D037-B84F-B6F1-2E8DA40D09AD}" type="slidenum">
              <a:rPr lang="en-US" smtClean="0"/>
              <a:pPr/>
              <a:t>16</a:t>
            </a:fld>
            <a:endParaRPr lang="en-US"/>
          </a:p>
        </p:txBody>
      </p:sp>
      <p:sp>
        <p:nvSpPr>
          <p:cNvPr id="5" name="Rectangle 4">
            <a:extLst>
              <a:ext uri="{FF2B5EF4-FFF2-40B4-BE49-F238E27FC236}">
                <a16:creationId xmlns:a16="http://schemas.microsoft.com/office/drawing/2014/main" id="{FA58618F-9A28-24E4-F43E-ED5DCF5BCB89}"/>
              </a:ext>
            </a:extLst>
          </p:cNvPr>
          <p:cNvSpPr/>
          <p:nvPr/>
        </p:nvSpPr>
        <p:spPr>
          <a:xfrm>
            <a:off x="6568440" y="1389063"/>
            <a:ext cx="3482340" cy="1704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High level, à re linker aux bons chapitres</a:t>
            </a:r>
          </a:p>
        </p:txBody>
      </p:sp>
    </p:spTree>
    <p:extLst>
      <p:ext uri="{BB962C8B-B14F-4D97-AF65-F5344CB8AC3E}">
        <p14:creationId xmlns:p14="http://schemas.microsoft.com/office/powerpoint/2010/main" val="6211776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799FB8-36C1-37CA-DEDC-C09AC2C2A3BD}"/>
              </a:ext>
            </a:extLst>
          </p:cNvPr>
          <p:cNvSpPr>
            <a:spLocks noGrp="1"/>
          </p:cNvSpPr>
          <p:nvPr>
            <p:ph type="title"/>
          </p:nvPr>
        </p:nvSpPr>
        <p:spPr/>
        <p:txBody>
          <a:bodyPr/>
          <a:lstStyle/>
          <a:p>
            <a:r>
              <a:rPr lang="en-US"/>
              <a:t>Where do you code &amp; develop ?</a:t>
            </a:r>
          </a:p>
        </p:txBody>
      </p:sp>
      <p:sp>
        <p:nvSpPr>
          <p:cNvPr id="2" name="Content Placeholder 1">
            <a:extLst>
              <a:ext uri="{FF2B5EF4-FFF2-40B4-BE49-F238E27FC236}">
                <a16:creationId xmlns:a16="http://schemas.microsoft.com/office/drawing/2014/main" id="{77BAC23D-B454-646C-27F8-6500AA36DAF2}"/>
              </a:ext>
            </a:extLst>
          </p:cNvPr>
          <p:cNvSpPr>
            <a:spLocks noGrp="1"/>
          </p:cNvSpPr>
          <p:nvPr>
            <p:ph sz="quarter" idx="10"/>
          </p:nvPr>
        </p:nvSpPr>
        <p:spPr>
          <a:xfrm>
            <a:off x="1252847" y="1063892"/>
            <a:ext cx="10939153" cy="4202632"/>
          </a:xfrm>
        </p:spPr>
        <p:txBody>
          <a:bodyPr vert="horz" lIns="91440" tIns="45720" rIns="91440" bIns="45720" rtlCol="0" anchor="t">
            <a:normAutofit/>
          </a:bodyPr>
          <a:lstStyle/>
          <a:p>
            <a:pPr>
              <a:lnSpc>
                <a:spcPct val="90000"/>
              </a:lnSpc>
              <a:spcBef>
                <a:spcPts val="1000"/>
              </a:spcBef>
            </a:pPr>
            <a:r>
              <a:rPr lang="en-US" sz="2400" dirty="0">
                <a:latin typeface="Segoe UI Light"/>
                <a:cs typeface="Segoe UI Light"/>
              </a:rPr>
              <a:t>In order to realize projects in C# several IDE are available.</a:t>
            </a:r>
          </a:p>
          <a:p>
            <a:pPr>
              <a:lnSpc>
                <a:spcPct val="90000"/>
              </a:lnSpc>
              <a:spcBef>
                <a:spcPts val="1000"/>
              </a:spcBef>
            </a:pPr>
            <a:r>
              <a:rPr lang="en-US" sz="2400" dirty="0">
                <a:latin typeface="Segoe UI Light"/>
                <a:cs typeface="Segoe UI Light"/>
              </a:rPr>
              <a:t>The two most used are :</a:t>
            </a:r>
          </a:p>
          <a:p>
            <a:pPr marL="342900" indent="-342900">
              <a:lnSpc>
                <a:spcPct val="90000"/>
              </a:lnSpc>
              <a:spcBef>
                <a:spcPts val="1000"/>
              </a:spcBef>
              <a:buFont typeface="Arial,Sans-Serif"/>
              <a:buChar char="•"/>
            </a:pPr>
            <a:r>
              <a:rPr lang="en-US" sz="2400" dirty="0">
                <a:latin typeface="Segoe UI Light"/>
                <a:cs typeface="Segoe UI Light"/>
              </a:rPr>
              <a:t>Microsoft Visual Studio </a:t>
            </a:r>
          </a:p>
          <a:p>
            <a:pPr marL="1028700" lvl="1" indent="-342900">
              <a:lnSpc>
                <a:spcPct val="90000"/>
              </a:lnSpc>
              <a:spcBef>
                <a:spcPts val="500"/>
              </a:spcBef>
              <a:buFont typeface="Arial,Sans-Serif"/>
              <a:buChar char="•"/>
            </a:pPr>
            <a:r>
              <a:rPr lang="en-US" sz="2200" dirty="0">
                <a:latin typeface="Segoe UI Light"/>
                <a:cs typeface="Segoe UI Light"/>
              </a:rPr>
              <a:t>Commonly called visual studio </a:t>
            </a:r>
          </a:p>
          <a:p>
            <a:pPr marL="1028700" lvl="1" indent="-342900">
              <a:lnSpc>
                <a:spcPct val="90000"/>
              </a:lnSpc>
              <a:spcBef>
                <a:spcPts val="500"/>
              </a:spcBef>
              <a:buFont typeface="Arial,Sans-Serif"/>
              <a:buChar char="•"/>
            </a:pPr>
            <a:r>
              <a:rPr lang="en-US" sz="2200" dirty="0">
                <a:latin typeface="Segoe UI Light"/>
                <a:cs typeface="Segoe UI Light"/>
              </a:rPr>
              <a:t>It allows to make all the development of the various Microsoft bricks either natively or by the use of Plug in</a:t>
            </a:r>
          </a:p>
          <a:p>
            <a:pPr marL="342900" indent="-342900">
              <a:lnSpc>
                <a:spcPct val="90000"/>
              </a:lnSpc>
              <a:spcBef>
                <a:spcPts val="1000"/>
              </a:spcBef>
              <a:buFont typeface="Arial,Sans-Serif"/>
              <a:buChar char="•"/>
            </a:pPr>
            <a:r>
              <a:rPr lang="en-US" sz="2400" dirty="0">
                <a:latin typeface="Segoe UI Light"/>
                <a:cs typeface="Segoe UI Light"/>
              </a:rPr>
              <a:t>Visual Studio Code</a:t>
            </a:r>
          </a:p>
          <a:p>
            <a:pPr marL="1028700" lvl="1" indent="-342900">
              <a:lnSpc>
                <a:spcPct val="90000"/>
              </a:lnSpc>
              <a:spcBef>
                <a:spcPts val="500"/>
              </a:spcBef>
              <a:buFont typeface="Arial,Sans-Serif"/>
              <a:buChar char="•"/>
            </a:pPr>
            <a:r>
              <a:rPr lang="en-US" sz="2200" dirty="0">
                <a:latin typeface="Segoe UI Light"/>
                <a:cs typeface="Segoe UI Light"/>
              </a:rPr>
              <a:t>commonly called VS Code</a:t>
            </a:r>
          </a:p>
          <a:p>
            <a:pPr marL="1028700" lvl="1" indent="-342900">
              <a:lnSpc>
                <a:spcPct val="90000"/>
              </a:lnSpc>
              <a:spcBef>
                <a:spcPts val="500"/>
              </a:spcBef>
              <a:buFont typeface="Arial,Sans-Serif"/>
              <a:buChar char="•"/>
            </a:pPr>
            <a:r>
              <a:rPr lang="en-US" sz="2200" dirty="0">
                <a:latin typeface="Segoe UI Light"/>
                <a:cs typeface="Segoe UI Light"/>
              </a:rPr>
              <a:t>It allows you to do all types of development and works with the help of plug-ins. A Plug In allows the support of a type of development.</a:t>
            </a:r>
          </a:p>
          <a:p>
            <a:endParaRPr lang="fr-FR" sz="2100" dirty="0"/>
          </a:p>
        </p:txBody>
      </p:sp>
    </p:spTree>
    <p:extLst>
      <p:ext uri="{BB962C8B-B14F-4D97-AF65-F5344CB8AC3E}">
        <p14:creationId xmlns:p14="http://schemas.microsoft.com/office/powerpoint/2010/main" val="16617175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494735F-C24C-0DB7-7518-070276F01EBA}"/>
              </a:ext>
            </a:extLst>
          </p:cNvPr>
          <p:cNvSpPr>
            <a:spLocks noGrp="1"/>
          </p:cNvSpPr>
          <p:nvPr>
            <p:ph type="title"/>
          </p:nvPr>
        </p:nvSpPr>
        <p:spPr/>
        <p:txBody>
          <a:bodyPr/>
          <a:lstStyle/>
          <a:p>
            <a:r>
              <a:rPr lang="fr-FR"/>
              <a:t>Visual Studio </a:t>
            </a:r>
          </a:p>
        </p:txBody>
      </p:sp>
      <p:sp>
        <p:nvSpPr>
          <p:cNvPr id="2" name="Espace réservé du numéro de diapositive 1">
            <a:extLst>
              <a:ext uri="{FF2B5EF4-FFF2-40B4-BE49-F238E27FC236}">
                <a16:creationId xmlns:a16="http://schemas.microsoft.com/office/drawing/2014/main" id="{14168FCC-1D97-78B3-92FC-BE286B68DA32}"/>
              </a:ext>
            </a:extLst>
          </p:cNvPr>
          <p:cNvSpPr>
            <a:spLocks noGrp="1"/>
          </p:cNvSpPr>
          <p:nvPr>
            <p:ph type="sldNum" sz="quarter" idx="69"/>
          </p:nvPr>
        </p:nvSpPr>
        <p:spPr/>
        <p:txBody>
          <a:bodyPr/>
          <a:lstStyle/>
          <a:p>
            <a:fld id="{3847DB54-D037-B84F-B6F1-2E8DA40D09AD}" type="slidenum">
              <a:rPr lang="en-US" smtClean="0"/>
              <a:pPr/>
              <a:t>18</a:t>
            </a:fld>
            <a:endParaRPr lang="en-US"/>
          </a:p>
        </p:txBody>
      </p:sp>
      <p:pic>
        <p:nvPicPr>
          <p:cNvPr id="5" name="Image 4">
            <a:extLst>
              <a:ext uri="{FF2B5EF4-FFF2-40B4-BE49-F238E27FC236}">
                <a16:creationId xmlns:a16="http://schemas.microsoft.com/office/drawing/2014/main" id="{59EB0951-2AE3-8E57-5A5D-78538A887F82}"/>
              </a:ext>
            </a:extLst>
          </p:cNvPr>
          <p:cNvPicPr>
            <a:picLocks noChangeAspect="1"/>
          </p:cNvPicPr>
          <p:nvPr/>
        </p:nvPicPr>
        <p:blipFill>
          <a:blip r:embed="rId3"/>
          <a:stretch>
            <a:fillRect/>
          </a:stretch>
        </p:blipFill>
        <p:spPr>
          <a:xfrm>
            <a:off x="960792" y="1073389"/>
            <a:ext cx="990738" cy="1114581"/>
          </a:xfrm>
          <a:prstGeom prst="rect">
            <a:avLst/>
          </a:prstGeom>
        </p:spPr>
      </p:pic>
      <p:pic>
        <p:nvPicPr>
          <p:cNvPr id="7" name="Image 6">
            <a:extLst>
              <a:ext uri="{FF2B5EF4-FFF2-40B4-BE49-F238E27FC236}">
                <a16:creationId xmlns:a16="http://schemas.microsoft.com/office/drawing/2014/main" id="{D45FA36F-DDD1-7B7E-86AC-0742777EB45B}"/>
              </a:ext>
            </a:extLst>
          </p:cNvPr>
          <p:cNvPicPr>
            <a:picLocks noChangeAspect="1"/>
          </p:cNvPicPr>
          <p:nvPr/>
        </p:nvPicPr>
        <p:blipFill>
          <a:blip r:embed="rId4"/>
          <a:stretch>
            <a:fillRect/>
          </a:stretch>
        </p:blipFill>
        <p:spPr>
          <a:xfrm>
            <a:off x="2950807" y="1073389"/>
            <a:ext cx="8280400" cy="4455028"/>
          </a:xfrm>
          <a:prstGeom prst="rect">
            <a:avLst/>
          </a:prstGeom>
        </p:spPr>
      </p:pic>
    </p:spTree>
    <p:extLst>
      <p:ext uri="{BB962C8B-B14F-4D97-AF65-F5344CB8AC3E}">
        <p14:creationId xmlns:p14="http://schemas.microsoft.com/office/powerpoint/2010/main" val="26019234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04F3621-F52F-EDF5-7C8E-AA9113750568}"/>
              </a:ext>
            </a:extLst>
          </p:cNvPr>
          <p:cNvSpPr>
            <a:spLocks noGrp="1"/>
          </p:cNvSpPr>
          <p:nvPr>
            <p:ph type="title"/>
          </p:nvPr>
        </p:nvSpPr>
        <p:spPr/>
        <p:txBody>
          <a:bodyPr/>
          <a:lstStyle/>
          <a:p>
            <a:r>
              <a:rPr lang="fr-FR"/>
              <a:t>VS Code </a:t>
            </a:r>
          </a:p>
        </p:txBody>
      </p:sp>
      <p:sp>
        <p:nvSpPr>
          <p:cNvPr id="2" name="Espace réservé du numéro de diapositive 1">
            <a:extLst>
              <a:ext uri="{FF2B5EF4-FFF2-40B4-BE49-F238E27FC236}">
                <a16:creationId xmlns:a16="http://schemas.microsoft.com/office/drawing/2014/main" id="{FB6471BA-779C-3264-F575-F21265A98611}"/>
              </a:ext>
            </a:extLst>
          </p:cNvPr>
          <p:cNvSpPr>
            <a:spLocks noGrp="1"/>
          </p:cNvSpPr>
          <p:nvPr>
            <p:ph type="sldNum" sz="quarter" idx="69"/>
          </p:nvPr>
        </p:nvSpPr>
        <p:spPr/>
        <p:txBody>
          <a:bodyPr/>
          <a:lstStyle/>
          <a:p>
            <a:fld id="{3847DB54-D037-B84F-B6F1-2E8DA40D09AD}" type="slidenum">
              <a:rPr lang="en-US" smtClean="0"/>
              <a:pPr/>
              <a:t>19</a:t>
            </a:fld>
            <a:endParaRPr lang="en-US"/>
          </a:p>
        </p:txBody>
      </p:sp>
      <p:pic>
        <p:nvPicPr>
          <p:cNvPr id="5" name="Image 4">
            <a:extLst>
              <a:ext uri="{FF2B5EF4-FFF2-40B4-BE49-F238E27FC236}">
                <a16:creationId xmlns:a16="http://schemas.microsoft.com/office/drawing/2014/main" id="{FEF994D3-F6C7-272D-7A9E-86ED560ACF24}"/>
              </a:ext>
            </a:extLst>
          </p:cNvPr>
          <p:cNvPicPr>
            <a:picLocks noChangeAspect="1"/>
          </p:cNvPicPr>
          <p:nvPr/>
        </p:nvPicPr>
        <p:blipFill>
          <a:blip r:embed="rId2"/>
          <a:stretch>
            <a:fillRect/>
          </a:stretch>
        </p:blipFill>
        <p:spPr>
          <a:xfrm>
            <a:off x="960792" y="1192682"/>
            <a:ext cx="809738" cy="990738"/>
          </a:xfrm>
          <a:prstGeom prst="rect">
            <a:avLst/>
          </a:prstGeom>
        </p:spPr>
      </p:pic>
      <p:pic>
        <p:nvPicPr>
          <p:cNvPr id="7" name="Image 6">
            <a:extLst>
              <a:ext uri="{FF2B5EF4-FFF2-40B4-BE49-F238E27FC236}">
                <a16:creationId xmlns:a16="http://schemas.microsoft.com/office/drawing/2014/main" id="{1BC9E9CC-2738-BDA9-0B66-CD5323BECCCE}"/>
              </a:ext>
            </a:extLst>
          </p:cNvPr>
          <p:cNvPicPr>
            <a:picLocks noChangeAspect="1"/>
          </p:cNvPicPr>
          <p:nvPr/>
        </p:nvPicPr>
        <p:blipFill>
          <a:blip r:embed="rId3"/>
          <a:stretch>
            <a:fillRect/>
          </a:stretch>
        </p:blipFill>
        <p:spPr>
          <a:xfrm>
            <a:off x="2540000" y="1192682"/>
            <a:ext cx="8691207" cy="4707737"/>
          </a:xfrm>
          <a:prstGeom prst="rect">
            <a:avLst/>
          </a:prstGeom>
        </p:spPr>
      </p:pic>
    </p:spTree>
    <p:extLst>
      <p:ext uri="{BB962C8B-B14F-4D97-AF65-F5344CB8AC3E}">
        <p14:creationId xmlns:p14="http://schemas.microsoft.com/office/powerpoint/2010/main" val="21583637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mj-lt"/>
              </a:rPr>
              <a:t>Chapter</a:t>
            </a:r>
            <a:r>
              <a:rPr lang="en-US" dirty="0"/>
              <a:t> Agenda</a:t>
            </a:r>
          </a:p>
        </p:txBody>
      </p:sp>
      <p:sp>
        <p:nvSpPr>
          <p:cNvPr id="7" name="Content Placeholder 6"/>
          <p:cNvSpPr>
            <a:spLocks noGrp="1"/>
          </p:cNvSpPr>
          <p:nvPr>
            <p:ph sz="quarter" idx="10"/>
          </p:nvPr>
        </p:nvSpPr>
        <p:spPr/>
        <p:txBody>
          <a:bodyPr vert="horz" lIns="91440" tIns="45720" rIns="91440" bIns="45720" rtlCol="0" anchor="t">
            <a:noAutofit/>
          </a:bodyPr>
          <a:lstStyle/>
          <a:p>
            <a:pPr marL="342900" indent="-342900">
              <a:buFont typeface="Arial" panose="020B0604020202020204" pitchFamily="34" charset="0"/>
              <a:buChar char="•"/>
            </a:pPr>
            <a:r>
              <a:rPr lang="fr-FR" sz="2400" b="1" dirty="0"/>
              <a:t>C# </a:t>
            </a:r>
            <a:r>
              <a:rPr lang="fr-FR" sz="2400" dirty="0" err="1"/>
              <a:t>History</a:t>
            </a:r>
            <a:endParaRPr lang="fr-FR" sz="2400" dirty="0"/>
          </a:p>
          <a:p>
            <a:pPr marL="342900" indent="-342900">
              <a:buFont typeface="Arial" panose="020B0604020202020204" pitchFamily="34" charset="0"/>
              <a:buChar char="•"/>
            </a:pPr>
            <a:r>
              <a:rPr lang="fr-FR" sz="2400" dirty="0" err="1"/>
              <a:t>What</a:t>
            </a:r>
            <a:r>
              <a:rPr lang="fr-FR" sz="2400" dirty="0"/>
              <a:t> </a:t>
            </a:r>
            <a:r>
              <a:rPr lang="fr-FR" sz="2400" dirty="0" err="1"/>
              <a:t>is</a:t>
            </a:r>
            <a:r>
              <a:rPr lang="fr-FR" sz="2400" dirty="0"/>
              <a:t> a </a:t>
            </a:r>
            <a:r>
              <a:rPr lang="fr-FR" sz="2400" b="1" dirty="0"/>
              <a:t>.Net </a:t>
            </a:r>
            <a:r>
              <a:rPr lang="fr-FR" sz="2400" b="1" dirty="0" err="1"/>
              <a:t>framework</a:t>
            </a:r>
            <a:r>
              <a:rPr lang="fr-FR" sz="2400" b="1" dirty="0"/>
              <a:t> </a:t>
            </a:r>
            <a:r>
              <a:rPr lang="fr-FR" sz="2400" dirty="0"/>
              <a:t>?</a:t>
            </a:r>
          </a:p>
          <a:p>
            <a:pPr marL="342900" indent="-342900">
              <a:buFont typeface="Arial" panose="020B0604020202020204" pitchFamily="34" charset="0"/>
              <a:buChar char="•"/>
            </a:pPr>
            <a:r>
              <a:rPr lang="fr-FR" sz="2400" dirty="0" err="1"/>
              <a:t>What</a:t>
            </a:r>
            <a:r>
              <a:rPr lang="fr-FR" sz="2400" dirty="0"/>
              <a:t> </a:t>
            </a:r>
            <a:r>
              <a:rPr lang="fr-FR" sz="2400" dirty="0" err="1"/>
              <a:t>is</a:t>
            </a:r>
            <a:r>
              <a:rPr lang="fr-FR" sz="2400" dirty="0"/>
              <a:t> a </a:t>
            </a:r>
            <a:r>
              <a:rPr lang="fr-FR" sz="2400" b="1" dirty="0"/>
              <a:t>.Net runtime </a:t>
            </a:r>
            <a:r>
              <a:rPr lang="fr-FR" sz="2400" dirty="0"/>
              <a:t>?</a:t>
            </a:r>
          </a:p>
          <a:p>
            <a:pPr marL="342900" indent="-342900">
              <a:buFont typeface="Arial" panose="020B0604020202020204" pitchFamily="34" charset="0"/>
              <a:buChar char="•"/>
            </a:pPr>
            <a:r>
              <a:rPr lang="fr-FR" sz="2400" dirty="0" err="1"/>
              <a:t>What</a:t>
            </a:r>
            <a:r>
              <a:rPr lang="fr-FR" sz="2400" dirty="0"/>
              <a:t> </a:t>
            </a:r>
            <a:r>
              <a:rPr lang="fr-FR" sz="2400" dirty="0" err="1"/>
              <a:t>is</a:t>
            </a:r>
            <a:r>
              <a:rPr lang="fr-FR" sz="2400" dirty="0"/>
              <a:t> </a:t>
            </a:r>
            <a:r>
              <a:rPr lang="fr-FR" sz="2400" b="1" dirty="0"/>
              <a:t>.Net standard </a:t>
            </a:r>
            <a:r>
              <a:rPr lang="fr-FR" sz="2400" dirty="0"/>
              <a:t>?</a:t>
            </a:r>
          </a:p>
          <a:p>
            <a:pPr marL="342900" indent="-342900">
              <a:buFont typeface="Arial" panose="020B0604020202020204" pitchFamily="34" charset="0"/>
              <a:buChar char="•"/>
            </a:pPr>
            <a:r>
              <a:rPr lang="fr-FR" sz="2400" dirty="0" err="1"/>
              <a:t>What</a:t>
            </a:r>
            <a:r>
              <a:rPr lang="fr-FR" sz="2400" dirty="0"/>
              <a:t> </a:t>
            </a:r>
            <a:r>
              <a:rPr lang="fr-FR" sz="2400" dirty="0" err="1"/>
              <a:t>is</a:t>
            </a:r>
            <a:r>
              <a:rPr lang="fr-FR" sz="2400" dirty="0"/>
              <a:t> </a:t>
            </a:r>
            <a:r>
              <a:rPr lang="fr-FR" sz="2400" b="1" dirty="0"/>
              <a:t>.Net </a:t>
            </a:r>
            <a:r>
              <a:rPr lang="fr-FR" sz="2400" b="1" dirty="0" err="1"/>
              <a:t>core</a:t>
            </a:r>
            <a:r>
              <a:rPr lang="fr-FR" sz="2400" dirty="0"/>
              <a:t>?</a:t>
            </a:r>
          </a:p>
          <a:p>
            <a:pPr marL="342900" indent="-342900">
              <a:buFont typeface="Arial" panose="020B0604020202020204" pitchFamily="34" charset="0"/>
              <a:buChar char="•"/>
            </a:pPr>
            <a:r>
              <a:rPr lang="fr-FR" sz="2400" dirty="0"/>
              <a:t>How to </a:t>
            </a:r>
            <a:r>
              <a:rPr lang="fr-FR" sz="2400" dirty="0" err="1"/>
              <a:t>choose</a:t>
            </a:r>
            <a:r>
              <a:rPr lang="fr-FR" sz="2400" dirty="0"/>
              <a:t> the right runtime/</a:t>
            </a:r>
            <a:r>
              <a:rPr lang="fr-FR" sz="2400" dirty="0" err="1"/>
              <a:t>framework</a:t>
            </a:r>
            <a:r>
              <a:rPr lang="fr-FR" sz="2400" dirty="0"/>
              <a:t> ?</a:t>
            </a:r>
            <a:endParaRPr lang="en-US" sz="2400"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121335122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dirty="0"/>
              <a:t>Guidelines</a:t>
            </a:r>
            <a:endParaRPr lang="en-US" dirty="0"/>
          </a:p>
        </p:txBody>
      </p:sp>
      <p:graphicFrame>
        <p:nvGraphicFramePr>
          <p:cNvPr id="4" name="Table 3">
            <a:extLst>
              <a:ext uri="{FF2B5EF4-FFF2-40B4-BE49-F238E27FC236}">
                <a16:creationId xmlns:a16="http://schemas.microsoft.com/office/drawing/2014/main" id="{F3D33867-1EBC-45FE-82B5-578CF5C7EF03}"/>
              </a:ext>
            </a:extLst>
          </p:cNvPr>
          <p:cNvGraphicFramePr>
            <a:graphicFrameLocks noGrp="1"/>
          </p:cNvGraphicFramePr>
          <p:nvPr>
            <p:extLst>
              <p:ext uri="{D42A27DB-BD31-4B8C-83A1-F6EECF244321}">
                <p14:modId xmlns:p14="http://schemas.microsoft.com/office/powerpoint/2010/main" val="692355896"/>
              </p:ext>
            </p:extLst>
          </p:nvPr>
        </p:nvGraphicFramePr>
        <p:xfrm>
          <a:off x="455020" y="1585200"/>
          <a:ext cx="11200710" cy="457200"/>
        </p:xfrm>
        <a:graphic>
          <a:graphicData uri="http://schemas.openxmlformats.org/drawingml/2006/table">
            <a:tbl>
              <a:tblPr>
                <a:tableStyleId>{5C22544A-7EE6-4342-B048-85BDC9FD1C3A}</a:tableStyleId>
              </a:tblPr>
              <a:tblGrid>
                <a:gridCol w="1361771">
                  <a:extLst>
                    <a:ext uri="{9D8B030D-6E8A-4147-A177-3AD203B41FA5}">
                      <a16:colId xmlns:a16="http://schemas.microsoft.com/office/drawing/2014/main" val="1271404041"/>
                    </a:ext>
                  </a:extLst>
                </a:gridCol>
                <a:gridCol w="9838939">
                  <a:extLst>
                    <a:ext uri="{9D8B030D-6E8A-4147-A177-3AD203B41FA5}">
                      <a16:colId xmlns:a16="http://schemas.microsoft.com/office/drawing/2014/main" val="3087497817"/>
                    </a:ext>
                  </a:extLst>
                </a:gridCol>
              </a:tblGrid>
              <a:tr h="396000">
                <a:tc>
                  <a:txBody>
                    <a:bodyPr/>
                    <a:lstStyle/>
                    <a:p>
                      <a:pPr algn="r"/>
                      <a:r>
                        <a:rPr lang="fr-FR" b="1" dirty="0">
                          <a:solidFill>
                            <a:schemeClr val="bg1"/>
                          </a:solidFill>
                        </a:rPr>
                        <a:t>DO</a:t>
                      </a:r>
                    </a:p>
                  </a:txBody>
                  <a:tcPr anchor="ctr">
                    <a:lnL w="12700" cap="flat" cmpd="sng" algn="ctr">
                      <a:solidFill>
                        <a:schemeClr val="accent4"/>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solidFill>
                  </a:tcPr>
                </a:tc>
                <a:tc>
                  <a:txBody>
                    <a:bodyPr/>
                    <a:lstStyle/>
                    <a:p>
                      <a:r>
                        <a:rPr lang="fr-FR" dirty="0" err="1"/>
                        <a:t>Prefer</a:t>
                      </a:r>
                      <a:r>
                        <a:rPr lang="fr-FR" dirty="0"/>
                        <a:t> </a:t>
                      </a:r>
                      <a:r>
                        <a:rPr lang="fr-FR" dirty="0" err="1"/>
                        <a:t>targeting</a:t>
                      </a:r>
                      <a:r>
                        <a:rPr lang="fr-FR" dirty="0"/>
                        <a:t> .NET 6 for new </a:t>
                      </a:r>
                      <a:r>
                        <a:rPr lang="fr-FR" dirty="0" err="1"/>
                        <a:t>projects</a:t>
                      </a:r>
                      <a:endParaRPr lang="fr-FR" dirty="0"/>
                    </a:p>
                  </a:txBody>
                  <a:tcPr>
                    <a:lnL w="12700" cap="flat" cmpd="sng" algn="ctr">
                      <a:solidFill>
                        <a:schemeClr val="tx1"/>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2555242925"/>
                  </a:ext>
                </a:extLst>
              </a:tr>
            </a:tbl>
          </a:graphicData>
        </a:graphic>
      </p:graphicFrame>
      <p:graphicFrame>
        <p:nvGraphicFramePr>
          <p:cNvPr id="8" name="Table 7">
            <a:extLst>
              <a:ext uri="{FF2B5EF4-FFF2-40B4-BE49-F238E27FC236}">
                <a16:creationId xmlns:a16="http://schemas.microsoft.com/office/drawing/2014/main" id="{DA3E30EE-0D73-43DF-87A0-F351F91F1CBC}"/>
              </a:ext>
            </a:extLst>
          </p:cNvPr>
          <p:cNvGraphicFramePr>
            <a:graphicFrameLocks noGrp="1"/>
          </p:cNvGraphicFramePr>
          <p:nvPr>
            <p:extLst>
              <p:ext uri="{D42A27DB-BD31-4B8C-83A1-F6EECF244321}">
                <p14:modId xmlns:p14="http://schemas.microsoft.com/office/powerpoint/2010/main" val="2093169124"/>
              </p:ext>
            </p:extLst>
          </p:nvPr>
        </p:nvGraphicFramePr>
        <p:xfrm>
          <a:off x="455020" y="2146248"/>
          <a:ext cx="11200710" cy="457200"/>
        </p:xfrm>
        <a:graphic>
          <a:graphicData uri="http://schemas.openxmlformats.org/drawingml/2006/table">
            <a:tbl>
              <a:tblPr>
                <a:tableStyleId>{5C22544A-7EE6-4342-B048-85BDC9FD1C3A}</a:tableStyleId>
              </a:tblPr>
              <a:tblGrid>
                <a:gridCol w="1367798">
                  <a:extLst>
                    <a:ext uri="{9D8B030D-6E8A-4147-A177-3AD203B41FA5}">
                      <a16:colId xmlns:a16="http://schemas.microsoft.com/office/drawing/2014/main" val="1271404041"/>
                    </a:ext>
                  </a:extLst>
                </a:gridCol>
                <a:gridCol w="9832912">
                  <a:extLst>
                    <a:ext uri="{9D8B030D-6E8A-4147-A177-3AD203B41FA5}">
                      <a16:colId xmlns:a16="http://schemas.microsoft.com/office/drawing/2014/main" val="3087497817"/>
                    </a:ext>
                  </a:extLst>
                </a:gridCol>
              </a:tblGrid>
              <a:tr h="396000">
                <a:tc>
                  <a:txBody>
                    <a:bodyPr/>
                    <a:lstStyle/>
                    <a:p>
                      <a:pPr algn="r"/>
                      <a:r>
                        <a:rPr lang="fr-FR" b="1" dirty="0">
                          <a:solidFill>
                            <a:schemeClr val="bg1"/>
                          </a:solidFill>
                        </a:rPr>
                        <a:t>DO</a:t>
                      </a:r>
                    </a:p>
                  </a:txBody>
                  <a:tcPr anchor="ctr">
                    <a:lnL w="12700" cap="flat" cmpd="sng" algn="ctr">
                      <a:solidFill>
                        <a:schemeClr val="accent4"/>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solidFill>
                  </a:tcPr>
                </a:tc>
                <a:tc>
                  <a:txBody>
                    <a:bodyPr/>
                    <a:lstStyle/>
                    <a:p>
                      <a:r>
                        <a:rPr lang="fr-FR" dirty="0" err="1"/>
                        <a:t>Specify</a:t>
                      </a:r>
                      <a:r>
                        <a:rPr lang="fr-FR" dirty="0"/>
                        <a:t> the .NET </a:t>
                      </a:r>
                      <a:r>
                        <a:rPr lang="fr-FR" dirty="0" err="1"/>
                        <a:t>framework</a:t>
                      </a:r>
                      <a:r>
                        <a:rPr lang="fr-FR" dirty="0"/>
                        <a:t> version in </a:t>
                      </a:r>
                      <a:r>
                        <a:rPr lang="fr-FR" dirty="0" err="1"/>
                        <a:t>your</a:t>
                      </a:r>
                      <a:r>
                        <a:rPr lang="fr-FR" dirty="0"/>
                        <a:t> </a:t>
                      </a:r>
                      <a:r>
                        <a:rPr lang="fr-FR" dirty="0" err="1"/>
                        <a:t>project</a:t>
                      </a:r>
                      <a:r>
                        <a:rPr lang="fr-FR" dirty="0"/>
                        <a:t> </a:t>
                      </a:r>
                      <a:r>
                        <a:rPr lang="fr-FR" dirty="0" err="1"/>
                        <a:t>specifications</a:t>
                      </a:r>
                      <a:endParaRPr lang="fr-FR" dirty="0"/>
                    </a:p>
                  </a:txBody>
                  <a:tcPr>
                    <a:lnL w="12700" cap="flat" cmpd="sng" algn="ctr">
                      <a:solidFill>
                        <a:schemeClr val="tx1"/>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2555242925"/>
                  </a:ext>
                </a:extLst>
              </a:tr>
            </a:tbl>
          </a:graphicData>
        </a:graphic>
      </p:graphicFrame>
      <p:graphicFrame>
        <p:nvGraphicFramePr>
          <p:cNvPr id="9" name="Table 8">
            <a:extLst>
              <a:ext uri="{FF2B5EF4-FFF2-40B4-BE49-F238E27FC236}">
                <a16:creationId xmlns:a16="http://schemas.microsoft.com/office/drawing/2014/main" id="{F0838CB9-63EA-4FF0-9155-DD0BD8B89BB5}"/>
              </a:ext>
            </a:extLst>
          </p:cNvPr>
          <p:cNvGraphicFramePr>
            <a:graphicFrameLocks noGrp="1"/>
          </p:cNvGraphicFramePr>
          <p:nvPr>
            <p:extLst>
              <p:ext uri="{D42A27DB-BD31-4B8C-83A1-F6EECF244321}">
                <p14:modId xmlns:p14="http://schemas.microsoft.com/office/powerpoint/2010/main" val="3377577104"/>
              </p:ext>
            </p:extLst>
          </p:nvPr>
        </p:nvGraphicFramePr>
        <p:xfrm>
          <a:off x="455021" y="3512946"/>
          <a:ext cx="11200707" cy="457200"/>
        </p:xfrm>
        <a:graphic>
          <a:graphicData uri="http://schemas.openxmlformats.org/drawingml/2006/table">
            <a:tbl>
              <a:tblPr>
                <a:tableStyleId>{5C22544A-7EE6-4342-B048-85BDC9FD1C3A}</a:tableStyleId>
              </a:tblPr>
              <a:tblGrid>
                <a:gridCol w="1326375">
                  <a:extLst>
                    <a:ext uri="{9D8B030D-6E8A-4147-A177-3AD203B41FA5}">
                      <a16:colId xmlns:a16="http://schemas.microsoft.com/office/drawing/2014/main" val="1271404041"/>
                    </a:ext>
                  </a:extLst>
                </a:gridCol>
                <a:gridCol w="9874332">
                  <a:extLst>
                    <a:ext uri="{9D8B030D-6E8A-4147-A177-3AD203B41FA5}">
                      <a16:colId xmlns:a16="http://schemas.microsoft.com/office/drawing/2014/main" val="3087497817"/>
                    </a:ext>
                  </a:extLst>
                </a:gridCol>
              </a:tblGrid>
              <a:tr h="396000">
                <a:tc>
                  <a:txBody>
                    <a:bodyPr/>
                    <a:lstStyle/>
                    <a:p>
                      <a:pPr algn="r"/>
                      <a:r>
                        <a:rPr lang="fr-FR" b="1" dirty="0">
                          <a:solidFill>
                            <a:schemeClr val="bg1"/>
                          </a:solidFill>
                        </a:rPr>
                        <a:t>DON’T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a:txBody>
                    <a:bodyPr/>
                    <a:lstStyle/>
                    <a:p>
                      <a:r>
                        <a:rPr lang="fr-FR" dirty="0"/>
                        <a:t>Use PCL, use .NET Standard </a:t>
                      </a:r>
                      <a:r>
                        <a:rPr lang="fr-FR" dirty="0" err="1"/>
                        <a:t>libraries</a:t>
                      </a:r>
                      <a:endParaRPr lang="fr-FR"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555242925"/>
                  </a:ext>
                </a:extLst>
              </a:tr>
            </a:tbl>
          </a:graphicData>
        </a:graphic>
      </p:graphicFrame>
      <p:graphicFrame>
        <p:nvGraphicFramePr>
          <p:cNvPr id="10" name="Table 9">
            <a:extLst>
              <a:ext uri="{FF2B5EF4-FFF2-40B4-BE49-F238E27FC236}">
                <a16:creationId xmlns:a16="http://schemas.microsoft.com/office/drawing/2014/main" id="{AE11CF83-58F1-426D-B7C2-882D1C7E3B27}"/>
              </a:ext>
            </a:extLst>
          </p:cNvPr>
          <p:cNvGraphicFramePr>
            <a:graphicFrameLocks noGrp="1"/>
          </p:cNvGraphicFramePr>
          <p:nvPr>
            <p:extLst>
              <p:ext uri="{D42A27DB-BD31-4B8C-83A1-F6EECF244321}">
                <p14:modId xmlns:p14="http://schemas.microsoft.com/office/powerpoint/2010/main" val="2929387006"/>
              </p:ext>
            </p:extLst>
          </p:nvPr>
        </p:nvGraphicFramePr>
        <p:xfrm>
          <a:off x="455023" y="4061346"/>
          <a:ext cx="11200707" cy="822960"/>
        </p:xfrm>
        <a:graphic>
          <a:graphicData uri="http://schemas.openxmlformats.org/drawingml/2006/table">
            <a:tbl>
              <a:tblPr>
                <a:tableStyleId>{5C22544A-7EE6-4342-B048-85BDC9FD1C3A}</a:tableStyleId>
              </a:tblPr>
              <a:tblGrid>
                <a:gridCol w="1326375">
                  <a:extLst>
                    <a:ext uri="{9D8B030D-6E8A-4147-A177-3AD203B41FA5}">
                      <a16:colId xmlns:a16="http://schemas.microsoft.com/office/drawing/2014/main" val="1271404041"/>
                    </a:ext>
                  </a:extLst>
                </a:gridCol>
                <a:gridCol w="9874332">
                  <a:extLst>
                    <a:ext uri="{9D8B030D-6E8A-4147-A177-3AD203B41FA5}">
                      <a16:colId xmlns:a16="http://schemas.microsoft.com/office/drawing/2014/main" val="3087497817"/>
                    </a:ext>
                  </a:extLst>
                </a:gridCol>
              </a:tblGrid>
              <a:tr h="396000">
                <a:tc>
                  <a:txBody>
                    <a:bodyPr/>
                    <a:lstStyle/>
                    <a:p>
                      <a:pPr algn="r"/>
                      <a:r>
                        <a:rPr lang="fr-FR" b="1">
                          <a:solidFill>
                            <a:schemeClr val="bg1"/>
                          </a:solidFill>
                        </a:rPr>
                        <a:t>DON’T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a:txBody>
                    <a:bodyPr/>
                    <a:lstStyle/>
                    <a:p>
                      <a:r>
                        <a:rPr lang="fr-FR" dirty="0" err="1"/>
                        <a:t>Choose</a:t>
                      </a:r>
                      <a:r>
                        <a:rPr lang="fr-FR" dirty="0"/>
                        <a:t> a .NET Framework version </a:t>
                      </a:r>
                      <a:r>
                        <a:rPr lang="fr-FR" dirty="0" err="1"/>
                        <a:t>without</a:t>
                      </a:r>
                      <a:r>
                        <a:rPr lang="fr-FR" dirty="0"/>
                        <a:t> </a:t>
                      </a:r>
                      <a:r>
                        <a:rPr lang="fr-FR" dirty="0" err="1"/>
                        <a:t>knowning</a:t>
                      </a:r>
                      <a:r>
                        <a:rPr lang="fr-FR" dirty="0"/>
                        <a:t> the </a:t>
                      </a:r>
                      <a:r>
                        <a:rPr lang="fr-FR" dirty="0" err="1"/>
                        <a:t>target</a:t>
                      </a:r>
                      <a:r>
                        <a:rPr lang="fr-FR" dirty="0"/>
                        <a:t> platform (production )</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555242925"/>
                  </a:ext>
                </a:extLst>
              </a:tr>
            </a:tbl>
          </a:graphicData>
        </a:graphic>
      </p:graphicFrame>
      <p:graphicFrame>
        <p:nvGraphicFramePr>
          <p:cNvPr id="11" name="Table 10">
            <a:extLst>
              <a:ext uri="{FF2B5EF4-FFF2-40B4-BE49-F238E27FC236}">
                <a16:creationId xmlns:a16="http://schemas.microsoft.com/office/drawing/2014/main" id="{F526CE6D-F036-4AAA-A3A2-11F0B352A9F5}"/>
              </a:ext>
            </a:extLst>
          </p:cNvPr>
          <p:cNvGraphicFramePr>
            <a:graphicFrameLocks noGrp="1"/>
          </p:cNvGraphicFramePr>
          <p:nvPr>
            <p:extLst>
              <p:ext uri="{D42A27DB-BD31-4B8C-83A1-F6EECF244321}">
                <p14:modId xmlns:p14="http://schemas.microsoft.com/office/powerpoint/2010/main" val="2095093221"/>
              </p:ext>
            </p:extLst>
          </p:nvPr>
        </p:nvGraphicFramePr>
        <p:xfrm>
          <a:off x="455020" y="4988154"/>
          <a:ext cx="11200707" cy="457200"/>
        </p:xfrm>
        <a:graphic>
          <a:graphicData uri="http://schemas.openxmlformats.org/drawingml/2006/table">
            <a:tbl>
              <a:tblPr>
                <a:tableStyleId>{5C22544A-7EE6-4342-B048-85BDC9FD1C3A}</a:tableStyleId>
              </a:tblPr>
              <a:tblGrid>
                <a:gridCol w="1326375">
                  <a:extLst>
                    <a:ext uri="{9D8B030D-6E8A-4147-A177-3AD203B41FA5}">
                      <a16:colId xmlns:a16="http://schemas.microsoft.com/office/drawing/2014/main" val="1271404041"/>
                    </a:ext>
                  </a:extLst>
                </a:gridCol>
                <a:gridCol w="9874332">
                  <a:extLst>
                    <a:ext uri="{9D8B030D-6E8A-4147-A177-3AD203B41FA5}">
                      <a16:colId xmlns:a16="http://schemas.microsoft.com/office/drawing/2014/main" val="3087497817"/>
                    </a:ext>
                  </a:extLst>
                </a:gridCol>
              </a:tblGrid>
              <a:tr h="396000">
                <a:tc>
                  <a:txBody>
                    <a:bodyPr/>
                    <a:lstStyle/>
                    <a:p>
                      <a:pPr algn="r"/>
                      <a:r>
                        <a:rPr lang="fr-FR" b="1">
                          <a:solidFill>
                            <a:schemeClr val="bg1"/>
                          </a:solidFill>
                        </a:rPr>
                        <a:t>DON’T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a:txBody>
                    <a:bodyPr/>
                    <a:lstStyle/>
                    <a:p>
                      <a:r>
                        <a:rPr lang="fr-FR" dirty="0"/>
                        <a:t>Change </a:t>
                      </a:r>
                      <a:r>
                        <a:rPr lang="fr-FR" dirty="0" err="1"/>
                        <a:t>your</a:t>
                      </a:r>
                      <a:r>
                        <a:rPr lang="fr-FR" dirty="0"/>
                        <a:t> .NET Framework version </a:t>
                      </a:r>
                      <a:r>
                        <a:rPr lang="fr-FR" dirty="0" err="1"/>
                        <a:t>without</a:t>
                      </a:r>
                      <a:r>
                        <a:rPr lang="fr-FR" dirty="0"/>
                        <a:t> impact </a:t>
                      </a:r>
                      <a:r>
                        <a:rPr lang="fr-FR" dirty="0" err="1"/>
                        <a:t>analysis</a:t>
                      </a:r>
                      <a:endParaRPr lang="fr-FR"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555242925"/>
                  </a:ext>
                </a:extLst>
              </a:tr>
            </a:tbl>
          </a:graphicData>
        </a:graphic>
      </p:graphicFrame>
    </p:spTree>
    <p:extLst>
      <p:ext uri="{BB962C8B-B14F-4D97-AF65-F5344CB8AC3E}">
        <p14:creationId xmlns:p14="http://schemas.microsoft.com/office/powerpoint/2010/main" val="3502330608"/>
      </p:ext>
    </p:extLst>
  </p:cSld>
  <p:clrMapOvr>
    <a:masterClrMapping/>
  </p:clrMapOvr>
  <p:transition>
    <p:fade/>
  </p:transition>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BEBC7C9-6034-F4AC-4836-AD38391BFEA1}"/>
              </a:ext>
            </a:extLst>
          </p:cNvPr>
          <p:cNvSpPr>
            <a:spLocks noGrp="1"/>
          </p:cNvSpPr>
          <p:nvPr>
            <p:ph type="sldNum" sz="quarter" idx="11"/>
          </p:nvPr>
        </p:nvSpPr>
        <p:spPr/>
        <p:txBody>
          <a:bodyPr/>
          <a:lstStyle/>
          <a:p>
            <a:pPr algn="r"/>
            <a:fld id="{5FF3D83E-15E1-4A03-AD1D-2D5ABF521937}" type="slidenum">
              <a:rPr lang="en-CA" smtClean="0"/>
              <a:pPr algn="r"/>
              <a:t>21</a:t>
            </a:fld>
            <a:endParaRPr lang="en-CA" dirty="0"/>
          </a:p>
        </p:txBody>
      </p:sp>
    </p:spTree>
    <p:extLst>
      <p:ext uri="{BB962C8B-B14F-4D97-AF65-F5344CB8AC3E}">
        <p14:creationId xmlns:p14="http://schemas.microsoft.com/office/powerpoint/2010/main" val="2419843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vert="horz" lIns="91440" tIns="45720" rIns="91440" bIns="45720" rtlCol="0" anchor="t">
            <a:noAutofit/>
          </a:bodyPr>
          <a:lstStyle/>
          <a:p>
            <a:pPr marL="342900" indent="-342900">
              <a:buFont typeface="Arial" panose="020B0604020202020204" pitchFamily="34" charset="0"/>
              <a:buChar char="•"/>
            </a:pPr>
            <a:r>
              <a:rPr lang="fr-FR" sz="2400" dirty="0" err="1">
                <a:latin typeface="+mn-lt"/>
                <a:cs typeface="Segoe UI Light"/>
              </a:rPr>
              <a:t>Strongly</a:t>
            </a:r>
            <a:r>
              <a:rPr lang="fr-FR" sz="2400" dirty="0">
                <a:latin typeface="+mn-lt"/>
                <a:cs typeface="Segoe UI Light"/>
              </a:rPr>
              <a:t> </a:t>
            </a:r>
            <a:r>
              <a:rPr lang="fr-FR" sz="2400" dirty="0" err="1">
                <a:latin typeface="+mn-lt"/>
                <a:cs typeface="Segoe UI Light"/>
              </a:rPr>
              <a:t>typed</a:t>
            </a:r>
            <a:endParaRPr lang="fr-FR" sz="2400" dirty="0">
              <a:latin typeface="+mn-lt"/>
              <a:cs typeface="Segoe UI Light"/>
            </a:endParaRPr>
          </a:p>
          <a:p>
            <a:pPr marL="342900" indent="-342900">
              <a:buFont typeface="Arial" panose="020B0604020202020204" pitchFamily="34" charset="0"/>
              <a:buChar char="•"/>
            </a:pPr>
            <a:r>
              <a:rPr lang="fr-FR" sz="2400" dirty="0" err="1">
                <a:latin typeface="+mn-lt"/>
              </a:rPr>
              <a:t>Imperative</a:t>
            </a:r>
            <a:endParaRPr lang="fr-FR" sz="2400" dirty="0">
              <a:latin typeface="+mn-lt"/>
            </a:endParaRPr>
          </a:p>
          <a:p>
            <a:pPr marL="342900" indent="-342900">
              <a:buFont typeface="Arial" panose="020B0604020202020204" pitchFamily="34" charset="0"/>
              <a:buChar char="•"/>
            </a:pPr>
            <a:r>
              <a:rPr lang="fr-FR" sz="2400" dirty="0" err="1">
                <a:latin typeface="+mn-lt"/>
              </a:rPr>
              <a:t>Declarative</a:t>
            </a:r>
            <a:endParaRPr lang="fr-FR" sz="2400" dirty="0">
              <a:latin typeface="+mn-lt"/>
            </a:endParaRPr>
          </a:p>
          <a:p>
            <a:pPr marL="342900" indent="-342900">
              <a:buFont typeface="Arial" panose="020B0604020202020204" pitchFamily="34" charset="0"/>
              <a:buChar char="•"/>
            </a:pPr>
            <a:r>
              <a:rPr lang="fr-FR" sz="2400" dirty="0" err="1">
                <a:latin typeface="+mn-lt"/>
                <a:cs typeface="Segoe UI Light"/>
              </a:rPr>
              <a:t>Functional</a:t>
            </a:r>
            <a:endParaRPr lang="fr-FR" sz="2400" dirty="0">
              <a:latin typeface="+mn-lt"/>
            </a:endParaRPr>
          </a:p>
          <a:p>
            <a:pPr marL="342900" indent="-342900">
              <a:buFont typeface="Arial" panose="020B0604020202020204" pitchFamily="34" charset="0"/>
              <a:buChar char="•"/>
            </a:pPr>
            <a:r>
              <a:rPr lang="fr-FR" sz="2400" dirty="0" err="1">
                <a:latin typeface="+mn-lt"/>
              </a:rPr>
              <a:t>Generic</a:t>
            </a:r>
            <a:endParaRPr lang="fr-FR" sz="2400" dirty="0">
              <a:latin typeface="+mn-lt"/>
            </a:endParaRPr>
          </a:p>
          <a:p>
            <a:pPr marL="342900" indent="-342900">
              <a:buFont typeface="Arial" panose="020B0604020202020204" pitchFamily="34" charset="0"/>
              <a:buChar char="•"/>
            </a:pPr>
            <a:r>
              <a:rPr lang="fr-FR" sz="2400" dirty="0">
                <a:latin typeface="+mn-lt"/>
              </a:rPr>
              <a:t>Object </a:t>
            </a:r>
            <a:r>
              <a:rPr lang="fr-FR" sz="2400" dirty="0" err="1">
                <a:latin typeface="+mn-lt"/>
              </a:rPr>
              <a:t>oriented</a:t>
            </a:r>
            <a:endParaRPr lang="fr-FR" sz="2400" dirty="0">
              <a:latin typeface="+mn-lt"/>
            </a:endParaRPr>
          </a:p>
          <a:p>
            <a:pPr marL="342900" indent="-342900">
              <a:buFont typeface="Arial" panose="020B0604020202020204" pitchFamily="34" charset="0"/>
              <a:buChar char="•"/>
            </a:pPr>
            <a:r>
              <a:rPr lang="fr-FR" sz="2400" dirty="0">
                <a:latin typeface="+mn-lt"/>
              </a:rPr>
              <a:t>Component </a:t>
            </a:r>
            <a:r>
              <a:rPr lang="fr-FR" sz="2400" dirty="0" err="1">
                <a:latin typeface="+mn-lt"/>
              </a:rPr>
              <a:t>oriented</a:t>
            </a:r>
            <a:endParaRPr lang="fr-FR" sz="2400" dirty="0">
              <a:latin typeface="+mn-lt"/>
            </a:endParaRPr>
          </a:p>
          <a:p>
            <a:endParaRPr lang="fr-FR" sz="2400" dirty="0"/>
          </a:p>
          <a:p>
            <a:endParaRPr lang="fr-FR" sz="2400" dirty="0"/>
          </a:p>
          <a:p>
            <a:pPr algn="r"/>
            <a:r>
              <a:rPr lang="fr-FR" sz="1800" i="1" dirty="0" err="1"/>
              <a:t>Created</a:t>
            </a:r>
            <a:r>
              <a:rPr lang="fr-FR" sz="1800" i="1" dirty="0"/>
              <a:t> for .net by </a:t>
            </a:r>
            <a:r>
              <a:rPr lang="fr-FR" sz="1800" b="1" i="1" dirty="0"/>
              <a:t>Anders </a:t>
            </a:r>
            <a:r>
              <a:rPr lang="fr-FR" sz="1800" b="1" i="1" dirty="0" err="1"/>
              <a:t>Hejlsberg</a:t>
            </a:r>
            <a:r>
              <a:rPr lang="fr-FR" sz="1800" b="1" i="1" dirty="0"/>
              <a:t> </a:t>
            </a:r>
            <a:r>
              <a:rPr lang="fr-FR" sz="1800" i="1" dirty="0"/>
              <a:t>(Turbo Pascal, Delphi, </a:t>
            </a:r>
            <a:r>
              <a:rPr lang="fr-FR" sz="1800" i="1" dirty="0" err="1"/>
              <a:t>Typescript</a:t>
            </a:r>
            <a:r>
              <a:rPr lang="fr-FR" sz="1800" i="1" dirty="0"/>
              <a:t>)</a:t>
            </a:r>
          </a:p>
        </p:txBody>
      </p:sp>
      <p:sp>
        <p:nvSpPr>
          <p:cNvPr id="4" name="Title 3"/>
          <p:cNvSpPr>
            <a:spLocks noGrp="1"/>
          </p:cNvSpPr>
          <p:nvPr>
            <p:ph type="title"/>
          </p:nvPr>
        </p:nvSpPr>
        <p:spPr/>
        <p:txBody>
          <a:bodyPr/>
          <a:lstStyle/>
          <a:p>
            <a:r>
              <a:rPr lang="fr-FR" dirty="0">
                <a:latin typeface="+mj-lt"/>
                <a:cs typeface="Segoe UI Light"/>
              </a:rPr>
              <a:t>C# </a:t>
            </a:r>
            <a:r>
              <a:rPr lang="fr-FR" dirty="0" err="1">
                <a:latin typeface="+mj-lt"/>
                <a:cs typeface="Segoe UI Light"/>
              </a:rPr>
              <a:t>is</a:t>
            </a:r>
            <a:r>
              <a:rPr lang="fr-FR" dirty="0">
                <a:latin typeface="+mj-lt"/>
                <a:cs typeface="Segoe UI Light"/>
              </a:rPr>
              <a:t> a multi-</a:t>
            </a:r>
            <a:r>
              <a:rPr lang="fr-FR" dirty="0" err="1">
                <a:latin typeface="+mj-lt"/>
                <a:cs typeface="Segoe UI Light"/>
              </a:rPr>
              <a:t>paradigm</a:t>
            </a:r>
            <a:r>
              <a:rPr lang="fr-FR" dirty="0">
                <a:latin typeface="+mj-lt"/>
                <a:cs typeface="Segoe UI Light"/>
              </a:rPr>
              <a:t> </a:t>
            </a:r>
            <a:r>
              <a:rPr lang="fr-FR" dirty="0" err="1">
                <a:latin typeface="+mj-lt"/>
                <a:cs typeface="Segoe UI Light"/>
              </a:rPr>
              <a:t>language</a:t>
            </a:r>
            <a:endParaRPr lang="en-US" dirty="0">
              <a:latin typeface="+mj-lt"/>
            </a:endParaRPr>
          </a:p>
        </p:txBody>
      </p:sp>
      <p:sp>
        <p:nvSpPr>
          <p:cNvPr id="2" name="Slide Number Placeholder 1"/>
          <p:cNvSpPr>
            <a:spLocks noGrp="1"/>
          </p:cNvSpPr>
          <p:nvPr>
            <p:ph type="sldNum" sz="quarter" idx="69"/>
          </p:nvPr>
        </p:nvSpPr>
        <p:spPr/>
        <p:txBody>
          <a:bodyPr/>
          <a:lstStyle/>
          <a:p>
            <a:fld id="{3847DB54-D037-B84F-B6F1-2E8DA40D09AD}" type="slidenum">
              <a:rPr lang="en-US" smtClean="0"/>
              <a:pPr/>
              <a:t>3</a:t>
            </a:fld>
            <a:endParaRPr lang="en-US"/>
          </a:p>
        </p:txBody>
      </p:sp>
    </p:spTree>
    <p:extLst>
      <p:ext uri="{BB962C8B-B14F-4D97-AF65-F5344CB8AC3E}">
        <p14:creationId xmlns:p14="http://schemas.microsoft.com/office/powerpoint/2010/main" val="8060556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763BE-543F-72A7-4A97-C2CB4B436422}"/>
              </a:ext>
            </a:extLst>
          </p:cNvPr>
          <p:cNvSpPr>
            <a:spLocks noGrp="1"/>
          </p:cNvSpPr>
          <p:nvPr>
            <p:ph type="title"/>
          </p:nvPr>
        </p:nvSpPr>
        <p:spPr/>
        <p:txBody>
          <a:bodyPr/>
          <a:lstStyle/>
          <a:p>
            <a:r>
              <a:rPr lang="en-US" dirty="0"/>
              <a:t>A brief history of C# (1/2)​</a:t>
            </a:r>
            <a:endParaRPr lang="fr-FR" dirty="0"/>
          </a:p>
        </p:txBody>
      </p:sp>
      <p:sp>
        <p:nvSpPr>
          <p:cNvPr id="5" name="Slide Number Placeholder 4">
            <a:extLst>
              <a:ext uri="{FF2B5EF4-FFF2-40B4-BE49-F238E27FC236}">
                <a16:creationId xmlns:a16="http://schemas.microsoft.com/office/drawing/2014/main" id="{C1EB8DB3-5E93-3EC0-DAD4-02BC842C942F}"/>
              </a:ext>
            </a:extLst>
          </p:cNvPr>
          <p:cNvSpPr>
            <a:spLocks noGrp="1"/>
          </p:cNvSpPr>
          <p:nvPr>
            <p:ph type="sldNum" sz="quarter" idx="69"/>
          </p:nvPr>
        </p:nvSpPr>
        <p:spPr/>
        <p:txBody>
          <a:bodyPr/>
          <a:lstStyle/>
          <a:p>
            <a:pPr algn="r"/>
            <a:fld id="{5FF3D83E-15E1-4A03-AD1D-2D5ABF521937}" type="slidenum">
              <a:rPr lang="en-CA" smtClean="0"/>
              <a:pPr algn="r"/>
              <a:t>4</a:t>
            </a:fld>
            <a:endParaRPr lang="en-CA" dirty="0"/>
          </a:p>
        </p:txBody>
      </p:sp>
      <p:cxnSp>
        <p:nvCxnSpPr>
          <p:cNvPr id="6" name="Straight Connector 5">
            <a:extLst>
              <a:ext uri="{FF2B5EF4-FFF2-40B4-BE49-F238E27FC236}">
                <a16:creationId xmlns:a16="http://schemas.microsoft.com/office/drawing/2014/main" id="{2FFC268F-FB4F-8359-1DF6-A06E250D66B2}"/>
              </a:ext>
            </a:extLst>
          </p:cNvPr>
          <p:cNvCxnSpPr/>
          <p:nvPr/>
        </p:nvCxnSpPr>
        <p:spPr>
          <a:xfrm>
            <a:off x="955153" y="3903427"/>
            <a:ext cx="1114820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FE0AAAAD-93C0-535C-2B5A-40E3DF2FEC8C}"/>
              </a:ext>
            </a:extLst>
          </p:cNvPr>
          <p:cNvSpPr txBox="1">
            <a:spLocks/>
          </p:cNvSpPr>
          <p:nvPr/>
        </p:nvSpPr>
        <p:spPr>
          <a:xfrm>
            <a:off x="2962915" y="2194606"/>
            <a:ext cx="2204556" cy="1294748"/>
          </a:xfrm>
          <a:prstGeom prst="rect">
            <a:avLst/>
          </a:prstGeom>
        </p:spPr>
        <p:txBody>
          <a:bodyPr vert="horz" wrap="square" lIns="108745" tIns="54373" rIns="108745" bIns="5437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en-US" sz="1100" b="1" dirty="0">
                <a:solidFill>
                  <a:schemeClr val="tx1"/>
                </a:solidFill>
                <a:latin typeface="Segoe UI Light" charset="0"/>
                <a:ea typeface="Segoe UI Light" charset="0"/>
                <a:cs typeface="Segoe UI Light" charset="0"/>
              </a:rPr>
              <a:t>Generics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ea typeface="Segoe UI Light" charset="0"/>
                <a:cs typeface="Segoe UI Light" charset="0"/>
              </a:rPr>
              <a:t>Partial types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ea typeface="Segoe UI Light" charset="0"/>
                <a:cs typeface="Segoe UI Light" charset="0"/>
              </a:rPr>
              <a:t>Anonymous methods</a:t>
            </a:r>
          </a:p>
          <a:p>
            <a:pPr marL="171450" indent="-171450" algn="l">
              <a:lnSpc>
                <a:spcPct val="100000"/>
              </a:lnSpc>
              <a:buFont typeface="Arial" panose="020B0604020202020204" pitchFamily="34" charset="0"/>
              <a:buChar char="•"/>
            </a:pPr>
            <a:r>
              <a:rPr lang="en-US" sz="1100" b="1" dirty="0">
                <a:solidFill>
                  <a:schemeClr val="tx1"/>
                </a:solidFill>
                <a:latin typeface="Segoe UI Light" charset="0"/>
                <a:ea typeface="Segoe UI Light" charset="0"/>
                <a:cs typeface="Segoe UI Light" charset="0"/>
              </a:rPr>
              <a:t>Nullable value types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ea typeface="Segoe UI Light" charset="0"/>
                <a:cs typeface="Segoe UI Light" charset="0"/>
              </a:rPr>
              <a:t>Iterators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ea typeface="Segoe UI Light" charset="0"/>
                <a:cs typeface="Segoe UI Light" charset="0"/>
              </a:rPr>
              <a:t>Covariance and contravariance</a:t>
            </a:r>
          </a:p>
        </p:txBody>
      </p:sp>
      <p:sp>
        <p:nvSpPr>
          <p:cNvPr id="8" name="TextBox 3">
            <a:extLst>
              <a:ext uri="{FF2B5EF4-FFF2-40B4-BE49-F238E27FC236}">
                <a16:creationId xmlns:a16="http://schemas.microsoft.com/office/drawing/2014/main" id="{02CDE65D-AA45-863D-76B1-E2872861801E}"/>
              </a:ext>
            </a:extLst>
          </p:cNvPr>
          <p:cNvSpPr txBox="1"/>
          <p:nvPr/>
        </p:nvSpPr>
        <p:spPr>
          <a:xfrm>
            <a:off x="2962915" y="1505455"/>
            <a:ext cx="974947" cy="461665"/>
          </a:xfrm>
          <a:prstGeom prst="rect">
            <a:avLst/>
          </a:prstGeom>
          <a:noFill/>
        </p:spPr>
        <p:txBody>
          <a:bodyPr wrap="squar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dirty="0">
                <a:solidFill>
                  <a:schemeClr val="tx2"/>
                </a:solidFill>
                <a:latin typeface="Segoe UI Semibold" panose="020B0702040204020203" pitchFamily="34" charset="0"/>
                <a:ea typeface="Segoe UI" charset="0"/>
                <a:cs typeface="Segoe UI Semibold" panose="020B0702040204020203" pitchFamily="34" charset="0"/>
              </a:rPr>
              <a:t>C#2.0</a:t>
            </a:r>
          </a:p>
        </p:txBody>
      </p:sp>
      <p:sp>
        <p:nvSpPr>
          <p:cNvPr id="9" name="TextBox 4">
            <a:extLst>
              <a:ext uri="{FF2B5EF4-FFF2-40B4-BE49-F238E27FC236}">
                <a16:creationId xmlns:a16="http://schemas.microsoft.com/office/drawing/2014/main" id="{DDC6EB1F-FB54-414C-A53E-824B9C5D14EA}"/>
              </a:ext>
            </a:extLst>
          </p:cNvPr>
          <p:cNvSpPr txBox="1"/>
          <p:nvPr/>
        </p:nvSpPr>
        <p:spPr>
          <a:xfrm>
            <a:off x="2962915" y="1959383"/>
            <a:ext cx="498855" cy="276999"/>
          </a:xfrm>
          <a:prstGeom prst="rect">
            <a:avLst/>
          </a:prstGeom>
          <a:noFill/>
        </p:spPr>
        <p:txBody>
          <a:bodyPr wrap="squar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Segoe UI Light" charset="0"/>
                <a:ea typeface="Segoe UI Light" charset="0"/>
                <a:cs typeface="Segoe UI Light" charset="0"/>
              </a:rPr>
              <a:t>2005</a:t>
            </a:r>
          </a:p>
        </p:txBody>
      </p:sp>
      <p:sp>
        <p:nvSpPr>
          <p:cNvPr id="10" name="Subtitle 2">
            <a:extLst>
              <a:ext uri="{FF2B5EF4-FFF2-40B4-BE49-F238E27FC236}">
                <a16:creationId xmlns:a16="http://schemas.microsoft.com/office/drawing/2014/main" id="{A0794442-5379-4113-57EF-237D0177C924}"/>
              </a:ext>
            </a:extLst>
          </p:cNvPr>
          <p:cNvSpPr txBox="1">
            <a:spLocks/>
          </p:cNvSpPr>
          <p:nvPr/>
        </p:nvSpPr>
        <p:spPr>
          <a:xfrm>
            <a:off x="9068469" y="2195348"/>
            <a:ext cx="2325931" cy="1633302"/>
          </a:xfrm>
          <a:prstGeom prst="rect">
            <a:avLst/>
          </a:prstGeom>
        </p:spPr>
        <p:txBody>
          <a:bodyPr vert="horz" wrap="square" lIns="108745" tIns="54373" rIns="108745" bIns="5437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Exception filters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Auto-property initializers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Expression bodied members</a:t>
            </a:r>
          </a:p>
          <a:p>
            <a:pPr marL="171450" indent="-171450" algn="l">
              <a:lnSpc>
                <a:spcPct val="100000"/>
              </a:lnSpc>
              <a:buFont typeface="Arial" panose="020B0604020202020204" pitchFamily="34" charset="0"/>
              <a:buChar char="•"/>
            </a:pPr>
            <a:r>
              <a:rPr lang="en-US" sz="1100" b="1" dirty="0">
                <a:solidFill>
                  <a:schemeClr val="tx1"/>
                </a:solidFill>
                <a:latin typeface="Segoe UI Light" charset="0"/>
                <a:cs typeface="Segoe UI Light" charset="0"/>
              </a:rPr>
              <a:t>Null propagator</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String interpolation</a:t>
            </a:r>
          </a:p>
          <a:p>
            <a:pPr marL="171450" indent="-171450" algn="l">
              <a:lnSpc>
                <a:spcPct val="100000"/>
              </a:lnSpc>
              <a:buFont typeface="Arial" panose="020B0604020202020204" pitchFamily="34" charset="0"/>
              <a:buChar char="•"/>
            </a:pPr>
            <a:r>
              <a:rPr lang="en-US" sz="1100" dirty="0" err="1">
                <a:solidFill>
                  <a:schemeClr val="tx1"/>
                </a:solidFill>
                <a:latin typeface="Segoe UI Light" charset="0"/>
                <a:cs typeface="Segoe UI Light" charset="0"/>
              </a:rPr>
              <a:t>nameof</a:t>
            </a:r>
            <a:r>
              <a:rPr lang="en-US" sz="1100" dirty="0">
                <a:solidFill>
                  <a:schemeClr val="tx1"/>
                </a:solidFill>
                <a:latin typeface="Segoe UI Light" charset="0"/>
                <a:cs typeface="Segoe UI Light" charset="0"/>
              </a:rPr>
              <a:t> operator</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Index initializers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Await in catch/finally blocks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Roslyn the compiler as a service.</a:t>
            </a:r>
          </a:p>
        </p:txBody>
      </p:sp>
      <p:sp>
        <p:nvSpPr>
          <p:cNvPr id="11" name="TextBox 6">
            <a:extLst>
              <a:ext uri="{FF2B5EF4-FFF2-40B4-BE49-F238E27FC236}">
                <a16:creationId xmlns:a16="http://schemas.microsoft.com/office/drawing/2014/main" id="{D5178903-C834-8C05-C456-21E9B0FD6BA7}"/>
              </a:ext>
            </a:extLst>
          </p:cNvPr>
          <p:cNvSpPr txBox="1"/>
          <p:nvPr/>
        </p:nvSpPr>
        <p:spPr>
          <a:xfrm>
            <a:off x="9068469" y="1506198"/>
            <a:ext cx="974947" cy="461665"/>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tx2"/>
                </a:solidFill>
                <a:latin typeface="Segoe UI Semibold" panose="020B0702040204020203" pitchFamily="34" charset="0"/>
                <a:ea typeface="Segoe UI" charset="0"/>
                <a:cs typeface="Segoe UI Semibold" panose="020B0702040204020203" pitchFamily="34" charset="0"/>
              </a:rPr>
              <a:t>C#6.0</a:t>
            </a:r>
          </a:p>
        </p:txBody>
      </p:sp>
      <p:sp>
        <p:nvSpPr>
          <p:cNvPr id="12" name="TextBox 7">
            <a:extLst>
              <a:ext uri="{FF2B5EF4-FFF2-40B4-BE49-F238E27FC236}">
                <a16:creationId xmlns:a16="http://schemas.microsoft.com/office/drawing/2014/main" id="{C069887C-BEA5-41BA-BBA9-9411642FD0F3}"/>
              </a:ext>
            </a:extLst>
          </p:cNvPr>
          <p:cNvSpPr txBox="1"/>
          <p:nvPr/>
        </p:nvSpPr>
        <p:spPr>
          <a:xfrm>
            <a:off x="9068469" y="1967863"/>
            <a:ext cx="474810" cy="276999"/>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Segoe UI Light" charset="0"/>
                <a:ea typeface="Segoe UI Light" charset="0"/>
                <a:cs typeface="Segoe UI Light" charset="0"/>
              </a:rPr>
              <a:t>2015</a:t>
            </a:r>
          </a:p>
        </p:txBody>
      </p:sp>
      <p:sp>
        <p:nvSpPr>
          <p:cNvPr id="13" name="Oval 12">
            <a:extLst>
              <a:ext uri="{FF2B5EF4-FFF2-40B4-BE49-F238E27FC236}">
                <a16:creationId xmlns:a16="http://schemas.microsoft.com/office/drawing/2014/main" id="{F5E37ADA-E2DF-41CB-0781-F4A166A87B81}"/>
              </a:ext>
            </a:extLst>
          </p:cNvPr>
          <p:cNvSpPr/>
          <p:nvPr/>
        </p:nvSpPr>
        <p:spPr>
          <a:xfrm>
            <a:off x="9068469" y="3844642"/>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latin typeface="Segoe UI Light" charset="0"/>
              <a:ea typeface="Segoe UI Light" charset="0"/>
              <a:cs typeface="Segoe UI Light" charset="0"/>
            </a:endParaRPr>
          </a:p>
        </p:txBody>
      </p:sp>
      <p:sp>
        <p:nvSpPr>
          <p:cNvPr id="14" name="Oval 13">
            <a:extLst>
              <a:ext uri="{FF2B5EF4-FFF2-40B4-BE49-F238E27FC236}">
                <a16:creationId xmlns:a16="http://schemas.microsoft.com/office/drawing/2014/main" id="{2840F425-9785-1342-4C1F-0B5A41771A94}"/>
              </a:ext>
            </a:extLst>
          </p:cNvPr>
          <p:cNvSpPr/>
          <p:nvPr/>
        </p:nvSpPr>
        <p:spPr>
          <a:xfrm>
            <a:off x="871872" y="3844642"/>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latin typeface="Segoe UI Light" charset="0"/>
              <a:ea typeface="Segoe UI Light" charset="0"/>
              <a:cs typeface="Segoe UI Light" charset="0"/>
            </a:endParaRPr>
          </a:p>
        </p:txBody>
      </p:sp>
      <p:sp>
        <p:nvSpPr>
          <p:cNvPr id="15" name="Subtitle 2">
            <a:extLst>
              <a:ext uri="{FF2B5EF4-FFF2-40B4-BE49-F238E27FC236}">
                <a16:creationId xmlns:a16="http://schemas.microsoft.com/office/drawing/2014/main" id="{F34F480A-A749-DFB6-AC6D-CF2278D2AADC}"/>
              </a:ext>
            </a:extLst>
          </p:cNvPr>
          <p:cNvSpPr txBox="1">
            <a:spLocks/>
          </p:cNvSpPr>
          <p:nvPr/>
        </p:nvSpPr>
        <p:spPr>
          <a:xfrm>
            <a:off x="797600" y="2872954"/>
            <a:ext cx="1738985" cy="593467"/>
          </a:xfrm>
          <a:prstGeom prst="rect">
            <a:avLst/>
          </a:prstGeom>
        </p:spPr>
        <p:txBody>
          <a:bodyPr vert="horz" wrap="square" lIns="108745" tIns="54373" rIns="108745" bIns="5437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020"/>
              </a:lnSpc>
            </a:pPr>
            <a:r>
              <a:rPr lang="en-US" sz="1200" dirty="0">
                <a:solidFill>
                  <a:schemeClr val="tx1"/>
                </a:solidFill>
                <a:latin typeface="Segoe UI Light" charset="0"/>
                <a:ea typeface="Segoe UI Light" charset="0"/>
                <a:cs typeface="Segoe UI Light" charset="0"/>
              </a:rPr>
              <a:t>.NET Framework 1.0</a:t>
            </a:r>
            <a:br>
              <a:rPr lang="en-US" sz="1200" dirty="0">
                <a:solidFill>
                  <a:schemeClr val="tx1"/>
                </a:solidFill>
                <a:latin typeface="Segoe UI Light" charset="0"/>
                <a:ea typeface="Segoe UI Light" charset="0"/>
                <a:cs typeface="Segoe UI Light" charset="0"/>
              </a:rPr>
            </a:br>
            <a:r>
              <a:rPr lang="en-US" sz="1200" dirty="0">
                <a:solidFill>
                  <a:schemeClr val="tx1"/>
                </a:solidFill>
                <a:latin typeface="Segoe UI Light" charset="0"/>
                <a:ea typeface="Segoe UI Light" charset="0"/>
                <a:cs typeface="Segoe UI Light" charset="0"/>
              </a:rPr>
              <a:t>Visual Studio .NET 2002</a:t>
            </a:r>
          </a:p>
        </p:txBody>
      </p:sp>
      <p:sp>
        <p:nvSpPr>
          <p:cNvPr id="16" name="TextBox 11">
            <a:extLst>
              <a:ext uri="{FF2B5EF4-FFF2-40B4-BE49-F238E27FC236}">
                <a16:creationId xmlns:a16="http://schemas.microsoft.com/office/drawing/2014/main" id="{EBB8B82B-075B-C497-8BD5-D21BF5744853}"/>
              </a:ext>
            </a:extLst>
          </p:cNvPr>
          <p:cNvSpPr txBox="1"/>
          <p:nvPr/>
        </p:nvSpPr>
        <p:spPr>
          <a:xfrm>
            <a:off x="797600" y="2183804"/>
            <a:ext cx="926857" cy="461665"/>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tx2"/>
                </a:solidFill>
                <a:latin typeface="Segoe UI Semibold" panose="020B0702040204020203" pitchFamily="34" charset="0"/>
                <a:ea typeface="Segoe UI" charset="0"/>
                <a:cs typeface="Segoe UI Semibold" panose="020B0702040204020203" pitchFamily="34" charset="0"/>
              </a:rPr>
              <a:t>C#1.0</a:t>
            </a:r>
          </a:p>
        </p:txBody>
      </p:sp>
      <p:sp>
        <p:nvSpPr>
          <p:cNvPr id="17" name="TextBox 12">
            <a:extLst>
              <a:ext uri="{FF2B5EF4-FFF2-40B4-BE49-F238E27FC236}">
                <a16:creationId xmlns:a16="http://schemas.microsoft.com/office/drawing/2014/main" id="{61B5A024-1D34-77D7-2850-AAB49F5EA0EA}"/>
              </a:ext>
            </a:extLst>
          </p:cNvPr>
          <p:cNvSpPr txBox="1"/>
          <p:nvPr/>
        </p:nvSpPr>
        <p:spPr>
          <a:xfrm>
            <a:off x="797600" y="2645469"/>
            <a:ext cx="498855" cy="276999"/>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Segoe UI Light" charset="0"/>
                <a:ea typeface="Segoe UI Light" charset="0"/>
                <a:cs typeface="Segoe UI Light" charset="0"/>
              </a:rPr>
              <a:t>2002</a:t>
            </a:r>
          </a:p>
        </p:txBody>
      </p:sp>
      <p:sp>
        <p:nvSpPr>
          <p:cNvPr id="18" name="Oval 17">
            <a:extLst>
              <a:ext uri="{FF2B5EF4-FFF2-40B4-BE49-F238E27FC236}">
                <a16:creationId xmlns:a16="http://schemas.microsoft.com/office/drawing/2014/main" id="{C5D2CBD1-182E-EED0-7165-AB1754F3EC8D}"/>
              </a:ext>
            </a:extLst>
          </p:cNvPr>
          <p:cNvSpPr/>
          <p:nvPr/>
        </p:nvSpPr>
        <p:spPr>
          <a:xfrm>
            <a:off x="2962915" y="3844642"/>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latin typeface="Segoe UI Light" charset="0"/>
              <a:ea typeface="Segoe UI Light" charset="0"/>
              <a:cs typeface="Segoe UI Light" charset="0"/>
            </a:endParaRPr>
          </a:p>
        </p:txBody>
      </p:sp>
      <p:sp>
        <p:nvSpPr>
          <p:cNvPr id="19" name="Oval 18">
            <a:extLst>
              <a:ext uri="{FF2B5EF4-FFF2-40B4-BE49-F238E27FC236}">
                <a16:creationId xmlns:a16="http://schemas.microsoft.com/office/drawing/2014/main" id="{3EF6B20E-BBC8-0988-FB76-BF3440434AF9}"/>
              </a:ext>
            </a:extLst>
          </p:cNvPr>
          <p:cNvSpPr/>
          <p:nvPr/>
        </p:nvSpPr>
        <p:spPr>
          <a:xfrm>
            <a:off x="1793723" y="3844642"/>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latin typeface="Segoe UI Light" charset="0"/>
              <a:ea typeface="Segoe UI Light" charset="0"/>
              <a:cs typeface="Segoe UI Light" charset="0"/>
            </a:endParaRPr>
          </a:p>
        </p:txBody>
      </p:sp>
      <p:sp>
        <p:nvSpPr>
          <p:cNvPr id="20" name="Subtitle 2">
            <a:extLst>
              <a:ext uri="{FF2B5EF4-FFF2-40B4-BE49-F238E27FC236}">
                <a16:creationId xmlns:a16="http://schemas.microsoft.com/office/drawing/2014/main" id="{53E1EA79-A2BA-EC0C-056E-3A951237FF78}"/>
              </a:ext>
            </a:extLst>
          </p:cNvPr>
          <p:cNvSpPr txBox="1">
            <a:spLocks/>
          </p:cNvSpPr>
          <p:nvPr/>
        </p:nvSpPr>
        <p:spPr>
          <a:xfrm>
            <a:off x="1793723" y="4888935"/>
            <a:ext cx="1738985" cy="593467"/>
          </a:xfrm>
          <a:prstGeom prst="rect">
            <a:avLst/>
          </a:prstGeom>
        </p:spPr>
        <p:txBody>
          <a:bodyPr vert="horz" wrap="square" lIns="108745" tIns="54373" rIns="108745" bIns="5437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020"/>
              </a:lnSpc>
            </a:pPr>
            <a:r>
              <a:rPr lang="en-US" sz="1200" dirty="0">
                <a:solidFill>
                  <a:schemeClr val="tx1"/>
                </a:solidFill>
                <a:latin typeface="Segoe UI Light" charset="0"/>
                <a:ea typeface="Segoe UI Light" charset="0"/>
                <a:cs typeface="Segoe UI Light" charset="0"/>
              </a:rPr>
              <a:t>.NET Framework 1.1</a:t>
            </a:r>
            <a:br>
              <a:rPr lang="en-US" sz="1200" dirty="0">
                <a:solidFill>
                  <a:schemeClr val="tx1"/>
                </a:solidFill>
                <a:latin typeface="Segoe UI Light" charset="0"/>
                <a:ea typeface="Segoe UI Light" charset="0"/>
                <a:cs typeface="Segoe UI Light" charset="0"/>
              </a:rPr>
            </a:br>
            <a:r>
              <a:rPr lang="en-US" sz="1200" dirty="0">
                <a:solidFill>
                  <a:schemeClr val="tx1"/>
                </a:solidFill>
                <a:latin typeface="Segoe UI Light" charset="0"/>
                <a:ea typeface="Segoe UI Light" charset="0"/>
                <a:cs typeface="Segoe UI Light" charset="0"/>
              </a:rPr>
              <a:t>Visual Studio .NET 2003</a:t>
            </a:r>
          </a:p>
        </p:txBody>
      </p:sp>
      <p:sp>
        <p:nvSpPr>
          <p:cNvPr id="21" name="TextBox 32">
            <a:extLst>
              <a:ext uri="{FF2B5EF4-FFF2-40B4-BE49-F238E27FC236}">
                <a16:creationId xmlns:a16="http://schemas.microsoft.com/office/drawing/2014/main" id="{034517F5-3DC4-B148-BCB5-1ECC612DB065}"/>
              </a:ext>
            </a:extLst>
          </p:cNvPr>
          <p:cNvSpPr txBox="1"/>
          <p:nvPr/>
        </p:nvSpPr>
        <p:spPr>
          <a:xfrm>
            <a:off x="1793723" y="4140112"/>
            <a:ext cx="926857" cy="461665"/>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tx2"/>
                </a:solidFill>
                <a:latin typeface="Segoe UI Semibold" panose="020B0702040204020203" pitchFamily="34" charset="0"/>
                <a:ea typeface="Segoe UI" charset="0"/>
                <a:cs typeface="Segoe UI Semibold" panose="020B0702040204020203" pitchFamily="34" charset="0"/>
              </a:rPr>
              <a:t>C#1.2</a:t>
            </a:r>
          </a:p>
        </p:txBody>
      </p:sp>
      <p:sp>
        <p:nvSpPr>
          <p:cNvPr id="22" name="TextBox 33">
            <a:extLst>
              <a:ext uri="{FF2B5EF4-FFF2-40B4-BE49-F238E27FC236}">
                <a16:creationId xmlns:a16="http://schemas.microsoft.com/office/drawing/2014/main" id="{27CF44BE-92E7-08EF-EBF5-CD16FCCF4E60}"/>
              </a:ext>
            </a:extLst>
          </p:cNvPr>
          <p:cNvSpPr txBox="1"/>
          <p:nvPr/>
        </p:nvSpPr>
        <p:spPr>
          <a:xfrm>
            <a:off x="1793723" y="4601777"/>
            <a:ext cx="498855" cy="276999"/>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Segoe UI Light" charset="0"/>
                <a:ea typeface="Segoe UI Light" charset="0"/>
                <a:cs typeface="Segoe UI Light" charset="0"/>
              </a:rPr>
              <a:t>2003</a:t>
            </a:r>
          </a:p>
        </p:txBody>
      </p:sp>
      <p:sp>
        <p:nvSpPr>
          <p:cNvPr id="23" name="Oval 22">
            <a:extLst>
              <a:ext uri="{FF2B5EF4-FFF2-40B4-BE49-F238E27FC236}">
                <a16:creationId xmlns:a16="http://schemas.microsoft.com/office/drawing/2014/main" id="{465C5D09-AEDD-D27D-E252-837F5735DE58}"/>
              </a:ext>
            </a:extLst>
          </p:cNvPr>
          <p:cNvSpPr/>
          <p:nvPr/>
        </p:nvSpPr>
        <p:spPr>
          <a:xfrm>
            <a:off x="4161220" y="3844642"/>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latin typeface="Segoe UI Light" charset="0"/>
              <a:ea typeface="Segoe UI Light" charset="0"/>
              <a:cs typeface="Segoe UI Light" charset="0"/>
            </a:endParaRPr>
          </a:p>
        </p:txBody>
      </p:sp>
      <p:sp>
        <p:nvSpPr>
          <p:cNvPr id="24" name="Subtitle 2">
            <a:extLst>
              <a:ext uri="{FF2B5EF4-FFF2-40B4-BE49-F238E27FC236}">
                <a16:creationId xmlns:a16="http://schemas.microsoft.com/office/drawing/2014/main" id="{F0AD1497-5F73-A25D-0082-9A876B21EC4A}"/>
              </a:ext>
            </a:extLst>
          </p:cNvPr>
          <p:cNvSpPr txBox="1">
            <a:spLocks/>
          </p:cNvSpPr>
          <p:nvPr/>
        </p:nvSpPr>
        <p:spPr>
          <a:xfrm>
            <a:off x="4161220" y="4888935"/>
            <a:ext cx="2457290" cy="1701013"/>
          </a:xfrm>
          <a:prstGeom prst="rect">
            <a:avLst/>
          </a:prstGeom>
        </p:spPr>
        <p:txBody>
          <a:bodyPr vert="horz" wrap="square" lIns="108745" tIns="54373" rIns="108745" bIns="5437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Auto-implemented properties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Anonymous types</a:t>
            </a:r>
          </a:p>
          <a:p>
            <a:pPr marL="171450" indent="-171450" algn="l">
              <a:lnSpc>
                <a:spcPct val="100000"/>
              </a:lnSpc>
              <a:buFont typeface="Arial" panose="020B0604020202020204" pitchFamily="34" charset="0"/>
              <a:buChar char="•"/>
            </a:pPr>
            <a:r>
              <a:rPr lang="en-US" sz="1100" b="1" dirty="0">
                <a:solidFill>
                  <a:schemeClr val="tx1"/>
                </a:solidFill>
                <a:latin typeface="Segoe UI Light" charset="0"/>
                <a:cs typeface="Segoe UI Light" charset="0"/>
              </a:rPr>
              <a:t>Query expressions (LINQ)</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Lambda expressions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Extension methods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Implicitly typed local variables (var)</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Partial methods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Object and collection initializers</a:t>
            </a:r>
          </a:p>
        </p:txBody>
      </p:sp>
      <p:sp>
        <p:nvSpPr>
          <p:cNvPr id="25" name="TextBox 32">
            <a:extLst>
              <a:ext uri="{FF2B5EF4-FFF2-40B4-BE49-F238E27FC236}">
                <a16:creationId xmlns:a16="http://schemas.microsoft.com/office/drawing/2014/main" id="{67D76B9E-F5A5-1CA7-2E0D-3A8B288AC7AF}"/>
              </a:ext>
            </a:extLst>
          </p:cNvPr>
          <p:cNvSpPr txBox="1"/>
          <p:nvPr/>
        </p:nvSpPr>
        <p:spPr>
          <a:xfrm>
            <a:off x="4161220" y="4140112"/>
            <a:ext cx="974947" cy="461665"/>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tx2"/>
                </a:solidFill>
                <a:latin typeface="Segoe UI Semibold" panose="020B0702040204020203" pitchFamily="34" charset="0"/>
                <a:ea typeface="Segoe UI" charset="0"/>
                <a:cs typeface="Segoe UI Semibold" panose="020B0702040204020203" pitchFamily="34" charset="0"/>
              </a:rPr>
              <a:t>C#3.0</a:t>
            </a:r>
          </a:p>
        </p:txBody>
      </p:sp>
      <p:sp>
        <p:nvSpPr>
          <p:cNvPr id="26" name="TextBox 33">
            <a:extLst>
              <a:ext uri="{FF2B5EF4-FFF2-40B4-BE49-F238E27FC236}">
                <a16:creationId xmlns:a16="http://schemas.microsoft.com/office/drawing/2014/main" id="{4C223833-D5AF-1A1A-78DB-0736855178BE}"/>
              </a:ext>
            </a:extLst>
          </p:cNvPr>
          <p:cNvSpPr txBox="1"/>
          <p:nvPr/>
        </p:nvSpPr>
        <p:spPr>
          <a:xfrm>
            <a:off x="4161220" y="4601777"/>
            <a:ext cx="497252" cy="276999"/>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Segoe UI Light" charset="0"/>
                <a:ea typeface="Segoe UI Light" charset="0"/>
                <a:cs typeface="Segoe UI Light" charset="0"/>
              </a:rPr>
              <a:t>2007</a:t>
            </a:r>
          </a:p>
        </p:txBody>
      </p:sp>
      <p:sp>
        <p:nvSpPr>
          <p:cNvPr id="27" name="Subtitle 2">
            <a:extLst>
              <a:ext uri="{FF2B5EF4-FFF2-40B4-BE49-F238E27FC236}">
                <a16:creationId xmlns:a16="http://schemas.microsoft.com/office/drawing/2014/main" id="{615A9328-7FC6-FFFF-C0C1-4EFCA2D9D0ED}"/>
              </a:ext>
            </a:extLst>
          </p:cNvPr>
          <p:cNvSpPr txBox="1">
            <a:spLocks/>
          </p:cNvSpPr>
          <p:nvPr/>
        </p:nvSpPr>
        <p:spPr>
          <a:xfrm>
            <a:off x="5643563" y="2194606"/>
            <a:ext cx="2204556" cy="1227037"/>
          </a:xfrm>
          <a:prstGeom prst="rect">
            <a:avLst/>
          </a:prstGeom>
        </p:spPr>
        <p:txBody>
          <a:bodyPr vert="horz" wrap="square" lIns="108745" tIns="54373" rIns="108745" bIns="5437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en-US" sz="1100" b="1" dirty="0">
                <a:solidFill>
                  <a:schemeClr val="tx1"/>
                </a:solidFill>
                <a:latin typeface="Segoe UI Light" charset="0"/>
                <a:cs typeface="Segoe UI Light" charset="0"/>
              </a:rPr>
              <a:t>Dynamic binding (dynamic keyword.)</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Named/optional arguments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Generic covariant and contravariant</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Embedded interop types</a:t>
            </a:r>
          </a:p>
        </p:txBody>
      </p:sp>
      <p:sp>
        <p:nvSpPr>
          <p:cNvPr id="28" name="TextBox 24">
            <a:extLst>
              <a:ext uri="{FF2B5EF4-FFF2-40B4-BE49-F238E27FC236}">
                <a16:creationId xmlns:a16="http://schemas.microsoft.com/office/drawing/2014/main" id="{CF37396B-3FE3-48E7-6E3C-1C13338FC18A}"/>
              </a:ext>
            </a:extLst>
          </p:cNvPr>
          <p:cNvSpPr txBox="1"/>
          <p:nvPr/>
        </p:nvSpPr>
        <p:spPr>
          <a:xfrm>
            <a:off x="5643563" y="1505455"/>
            <a:ext cx="974947" cy="461665"/>
          </a:xfrm>
          <a:prstGeom prst="rect">
            <a:avLst/>
          </a:prstGeom>
          <a:noFill/>
        </p:spPr>
        <p:txBody>
          <a:bodyPr wrap="squar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dirty="0">
                <a:solidFill>
                  <a:schemeClr val="tx2"/>
                </a:solidFill>
                <a:latin typeface="Segoe UI Semibold" panose="020B0702040204020203" pitchFamily="34" charset="0"/>
                <a:ea typeface="Segoe UI" charset="0"/>
                <a:cs typeface="Segoe UI Semibold" panose="020B0702040204020203" pitchFamily="34" charset="0"/>
              </a:rPr>
              <a:t>C#4.0</a:t>
            </a:r>
          </a:p>
        </p:txBody>
      </p:sp>
      <p:sp>
        <p:nvSpPr>
          <p:cNvPr id="29" name="TextBox 25">
            <a:extLst>
              <a:ext uri="{FF2B5EF4-FFF2-40B4-BE49-F238E27FC236}">
                <a16:creationId xmlns:a16="http://schemas.microsoft.com/office/drawing/2014/main" id="{FA805D73-B9D9-21B3-71E8-E7BCCBFD45EC}"/>
              </a:ext>
            </a:extLst>
          </p:cNvPr>
          <p:cNvSpPr txBox="1"/>
          <p:nvPr/>
        </p:nvSpPr>
        <p:spPr>
          <a:xfrm>
            <a:off x="5643563" y="1959383"/>
            <a:ext cx="498855" cy="276999"/>
          </a:xfrm>
          <a:prstGeom prst="rect">
            <a:avLst/>
          </a:prstGeom>
          <a:noFill/>
        </p:spPr>
        <p:txBody>
          <a:bodyPr wrap="squar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Segoe UI Light" charset="0"/>
                <a:ea typeface="Segoe UI Light" charset="0"/>
                <a:cs typeface="Segoe UI Light" charset="0"/>
              </a:rPr>
              <a:t>2010</a:t>
            </a:r>
          </a:p>
        </p:txBody>
      </p:sp>
      <p:sp>
        <p:nvSpPr>
          <p:cNvPr id="30" name="Oval 29">
            <a:extLst>
              <a:ext uri="{FF2B5EF4-FFF2-40B4-BE49-F238E27FC236}">
                <a16:creationId xmlns:a16="http://schemas.microsoft.com/office/drawing/2014/main" id="{D3EA6AF3-92AD-30D2-3D6D-F059F9FCAEA6}"/>
              </a:ext>
            </a:extLst>
          </p:cNvPr>
          <p:cNvSpPr/>
          <p:nvPr/>
        </p:nvSpPr>
        <p:spPr>
          <a:xfrm>
            <a:off x="5643563" y="3844642"/>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latin typeface="Segoe UI Light" charset="0"/>
              <a:ea typeface="Segoe UI Light" charset="0"/>
              <a:cs typeface="Segoe UI Light" charset="0"/>
            </a:endParaRPr>
          </a:p>
        </p:txBody>
      </p:sp>
      <p:sp>
        <p:nvSpPr>
          <p:cNvPr id="31" name="Oval 30">
            <a:extLst>
              <a:ext uri="{FF2B5EF4-FFF2-40B4-BE49-F238E27FC236}">
                <a16:creationId xmlns:a16="http://schemas.microsoft.com/office/drawing/2014/main" id="{8A53485F-26FC-C5FE-F399-CC63969E2143}"/>
              </a:ext>
            </a:extLst>
          </p:cNvPr>
          <p:cNvSpPr/>
          <p:nvPr/>
        </p:nvSpPr>
        <p:spPr>
          <a:xfrm>
            <a:off x="7169699" y="3844642"/>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latin typeface="Segoe UI Light" charset="0"/>
              <a:ea typeface="Segoe UI Light" charset="0"/>
              <a:cs typeface="Segoe UI Light" charset="0"/>
            </a:endParaRPr>
          </a:p>
        </p:txBody>
      </p:sp>
      <p:sp>
        <p:nvSpPr>
          <p:cNvPr id="32" name="Subtitle 2">
            <a:extLst>
              <a:ext uri="{FF2B5EF4-FFF2-40B4-BE49-F238E27FC236}">
                <a16:creationId xmlns:a16="http://schemas.microsoft.com/office/drawing/2014/main" id="{2C3FC74E-3CC4-D01F-8387-B95EE1DBFA50}"/>
              </a:ext>
            </a:extLst>
          </p:cNvPr>
          <p:cNvSpPr txBox="1">
            <a:spLocks/>
          </p:cNvSpPr>
          <p:nvPr/>
        </p:nvSpPr>
        <p:spPr>
          <a:xfrm>
            <a:off x="7169698" y="4888935"/>
            <a:ext cx="2649137" cy="482218"/>
          </a:xfrm>
          <a:prstGeom prst="rect">
            <a:avLst/>
          </a:prstGeom>
        </p:spPr>
        <p:txBody>
          <a:bodyPr vert="horz" wrap="square" lIns="108745" tIns="54373" rIns="108745" bIns="5437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en-US" sz="1100" b="1" dirty="0">
                <a:solidFill>
                  <a:schemeClr val="tx1"/>
                </a:solidFill>
                <a:latin typeface="Segoe UI Light" charset="0"/>
                <a:cs typeface="Segoe UI Light" charset="0"/>
              </a:rPr>
              <a:t>Asynchronous members (async/await)</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Caller info attributes</a:t>
            </a:r>
          </a:p>
        </p:txBody>
      </p:sp>
      <p:sp>
        <p:nvSpPr>
          <p:cNvPr id="33" name="TextBox 32">
            <a:extLst>
              <a:ext uri="{FF2B5EF4-FFF2-40B4-BE49-F238E27FC236}">
                <a16:creationId xmlns:a16="http://schemas.microsoft.com/office/drawing/2014/main" id="{3DB191E8-D4FC-74F7-2B8A-07481E2E02AA}"/>
              </a:ext>
            </a:extLst>
          </p:cNvPr>
          <p:cNvSpPr txBox="1"/>
          <p:nvPr/>
        </p:nvSpPr>
        <p:spPr>
          <a:xfrm>
            <a:off x="7169699" y="4140112"/>
            <a:ext cx="974947" cy="461665"/>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tx2"/>
                </a:solidFill>
                <a:latin typeface="Segoe UI Semibold" panose="020B0702040204020203" pitchFamily="34" charset="0"/>
                <a:ea typeface="Segoe UI" charset="0"/>
                <a:cs typeface="Segoe UI Semibold" panose="020B0702040204020203" pitchFamily="34" charset="0"/>
              </a:rPr>
              <a:t>C#5.0</a:t>
            </a:r>
          </a:p>
        </p:txBody>
      </p:sp>
      <p:sp>
        <p:nvSpPr>
          <p:cNvPr id="34" name="TextBox 33">
            <a:extLst>
              <a:ext uri="{FF2B5EF4-FFF2-40B4-BE49-F238E27FC236}">
                <a16:creationId xmlns:a16="http://schemas.microsoft.com/office/drawing/2014/main" id="{1EE5E333-FD8D-20B7-5B99-95441A4224FC}"/>
              </a:ext>
            </a:extLst>
          </p:cNvPr>
          <p:cNvSpPr txBox="1"/>
          <p:nvPr/>
        </p:nvSpPr>
        <p:spPr>
          <a:xfrm>
            <a:off x="7169699" y="4601777"/>
            <a:ext cx="474810" cy="276999"/>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Segoe UI Light" charset="0"/>
                <a:ea typeface="Segoe UI Light" charset="0"/>
                <a:cs typeface="Segoe UI Light" charset="0"/>
              </a:rPr>
              <a:t>2012</a:t>
            </a:r>
          </a:p>
        </p:txBody>
      </p:sp>
    </p:spTree>
    <p:extLst>
      <p:ext uri="{BB962C8B-B14F-4D97-AF65-F5344CB8AC3E}">
        <p14:creationId xmlns:p14="http://schemas.microsoft.com/office/powerpoint/2010/main" val="1445190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3BCCA-37A5-3679-A7D7-8FEB1EE9D371}"/>
              </a:ext>
            </a:extLst>
          </p:cNvPr>
          <p:cNvSpPr>
            <a:spLocks noGrp="1"/>
          </p:cNvSpPr>
          <p:nvPr>
            <p:ph type="title"/>
          </p:nvPr>
        </p:nvSpPr>
        <p:spPr/>
        <p:txBody>
          <a:bodyPr/>
          <a:lstStyle/>
          <a:p>
            <a:r>
              <a:rPr lang="en-US" dirty="0"/>
              <a:t>A brief history of C# (2/2)​</a:t>
            </a:r>
            <a:endParaRPr lang="fr-FR" dirty="0"/>
          </a:p>
        </p:txBody>
      </p:sp>
      <p:sp>
        <p:nvSpPr>
          <p:cNvPr id="5" name="Slide Number Placeholder 4">
            <a:extLst>
              <a:ext uri="{FF2B5EF4-FFF2-40B4-BE49-F238E27FC236}">
                <a16:creationId xmlns:a16="http://schemas.microsoft.com/office/drawing/2014/main" id="{A8014452-6F44-23D4-08DF-5308995C6790}"/>
              </a:ext>
            </a:extLst>
          </p:cNvPr>
          <p:cNvSpPr>
            <a:spLocks noGrp="1"/>
          </p:cNvSpPr>
          <p:nvPr>
            <p:ph type="sldNum" sz="quarter" idx="69"/>
          </p:nvPr>
        </p:nvSpPr>
        <p:spPr/>
        <p:txBody>
          <a:bodyPr/>
          <a:lstStyle/>
          <a:p>
            <a:pPr algn="r"/>
            <a:fld id="{5FF3D83E-15E1-4A03-AD1D-2D5ABF521937}" type="slidenum">
              <a:rPr lang="en-CA" smtClean="0"/>
              <a:pPr algn="r"/>
              <a:t>5</a:t>
            </a:fld>
            <a:endParaRPr lang="en-CA" dirty="0"/>
          </a:p>
        </p:txBody>
      </p:sp>
      <p:cxnSp>
        <p:nvCxnSpPr>
          <p:cNvPr id="6" name="Straight Connector 5">
            <a:extLst>
              <a:ext uri="{FF2B5EF4-FFF2-40B4-BE49-F238E27FC236}">
                <a16:creationId xmlns:a16="http://schemas.microsoft.com/office/drawing/2014/main" id="{E96DB64B-7C4C-6FCB-DBAE-9001FBCADD17}"/>
              </a:ext>
            </a:extLst>
          </p:cNvPr>
          <p:cNvCxnSpPr>
            <a:cxnSpLocks/>
          </p:cNvCxnSpPr>
          <p:nvPr/>
        </p:nvCxnSpPr>
        <p:spPr>
          <a:xfrm>
            <a:off x="-30413" y="3675419"/>
            <a:ext cx="10397831" cy="1"/>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Box 2">
            <a:extLst>
              <a:ext uri="{FF2B5EF4-FFF2-40B4-BE49-F238E27FC236}">
                <a16:creationId xmlns:a16="http://schemas.microsoft.com/office/drawing/2014/main" id="{8693E511-58BE-B2B0-76AF-4B4FD7D2374C}"/>
              </a:ext>
            </a:extLst>
          </p:cNvPr>
          <p:cNvSpPr txBox="1"/>
          <p:nvPr/>
        </p:nvSpPr>
        <p:spPr>
          <a:xfrm>
            <a:off x="10367418" y="3444587"/>
            <a:ext cx="1854995" cy="461665"/>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tx2"/>
                </a:solidFill>
                <a:latin typeface="Segoe UI Light" charset="0"/>
                <a:ea typeface="Segoe UI Light" charset="0"/>
                <a:cs typeface="Segoe UI Light" charset="0"/>
              </a:rPr>
              <a:t>to continue…</a:t>
            </a:r>
          </a:p>
        </p:txBody>
      </p:sp>
      <p:sp>
        <p:nvSpPr>
          <p:cNvPr id="8" name="Oval 7">
            <a:extLst>
              <a:ext uri="{FF2B5EF4-FFF2-40B4-BE49-F238E27FC236}">
                <a16:creationId xmlns:a16="http://schemas.microsoft.com/office/drawing/2014/main" id="{B0958C63-A04E-0FA4-714F-D5354A60576B}"/>
              </a:ext>
            </a:extLst>
          </p:cNvPr>
          <p:cNvSpPr/>
          <p:nvPr/>
        </p:nvSpPr>
        <p:spPr>
          <a:xfrm>
            <a:off x="7978893" y="3616634"/>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latin typeface="Segoe UI Light" charset="0"/>
              <a:ea typeface="Segoe UI Light" charset="0"/>
              <a:cs typeface="Segoe UI Light" charset="0"/>
            </a:endParaRPr>
          </a:p>
        </p:txBody>
      </p:sp>
      <p:sp>
        <p:nvSpPr>
          <p:cNvPr id="11" name="Oval 10">
            <a:extLst>
              <a:ext uri="{FF2B5EF4-FFF2-40B4-BE49-F238E27FC236}">
                <a16:creationId xmlns:a16="http://schemas.microsoft.com/office/drawing/2014/main" id="{56957880-D841-CCE5-E380-05EF4FB5F5EC}"/>
              </a:ext>
            </a:extLst>
          </p:cNvPr>
          <p:cNvSpPr/>
          <p:nvPr/>
        </p:nvSpPr>
        <p:spPr>
          <a:xfrm>
            <a:off x="9114370" y="3616634"/>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latin typeface="Segoe UI Light" charset="0"/>
              <a:ea typeface="Segoe UI Light" charset="0"/>
              <a:cs typeface="Segoe UI Light" charset="0"/>
            </a:endParaRPr>
          </a:p>
        </p:txBody>
      </p:sp>
      <p:sp>
        <p:nvSpPr>
          <p:cNvPr id="12" name="Subtitle 2">
            <a:extLst>
              <a:ext uri="{FF2B5EF4-FFF2-40B4-BE49-F238E27FC236}">
                <a16:creationId xmlns:a16="http://schemas.microsoft.com/office/drawing/2014/main" id="{85B8986F-EDDD-AE58-9954-F1673B6497E8}"/>
              </a:ext>
            </a:extLst>
          </p:cNvPr>
          <p:cNvSpPr txBox="1">
            <a:spLocks/>
          </p:cNvSpPr>
          <p:nvPr/>
        </p:nvSpPr>
        <p:spPr>
          <a:xfrm>
            <a:off x="9114370" y="4660927"/>
            <a:ext cx="2457290" cy="1667157"/>
          </a:xfrm>
          <a:prstGeom prst="rect">
            <a:avLst/>
          </a:prstGeom>
        </p:spPr>
        <p:txBody>
          <a:bodyPr vert="horz" wrap="square" lIns="108745" tIns="54373" rIns="108745" bIns="5437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Raw string literals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Generic math support</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Generic attributes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Newlines in string interpolation expressions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List patterns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File-local types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Required members</a:t>
            </a:r>
          </a:p>
        </p:txBody>
      </p:sp>
      <p:sp>
        <p:nvSpPr>
          <p:cNvPr id="13" name="TextBox 32">
            <a:extLst>
              <a:ext uri="{FF2B5EF4-FFF2-40B4-BE49-F238E27FC236}">
                <a16:creationId xmlns:a16="http://schemas.microsoft.com/office/drawing/2014/main" id="{15FBA082-F48B-83FF-4FE5-30DC714CE8D8}"/>
              </a:ext>
            </a:extLst>
          </p:cNvPr>
          <p:cNvSpPr txBox="1"/>
          <p:nvPr/>
        </p:nvSpPr>
        <p:spPr>
          <a:xfrm>
            <a:off x="9114370" y="3912104"/>
            <a:ext cx="805029" cy="461665"/>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tx2"/>
                </a:solidFill>
                <a:latin typeface="Segoe UI Semibold" panose="020B0702040204020203" pitchFamily="34" charset="0"/>
                <a:ea typeface="Segoe UI" charset="0"/>
                <a:cs typeface="Segoe UI Semibold" panose="020B0702040204020203" pitchFamily="34" charset="0"/>
              </a:rPr>
              <a:t>C#11</a:t>
            </a:r>
          </a:p>
        </p:txBody>
      </p:sp>
      <p:sp>
        <p:nvSpPr>
          <p:cNvPr id="14" name="TextBox 33">
            <a:extLst>
              <a:ext uri="{FF2B5EF4-FFF2-40B4-BE49-F238E27FC236}">
                <a16:creationId xmlns:a16="http://schemas.microsoft.com/office/drawing/2014/main" id="{223AC45B-5B62-D413-8AE6-C6B1940DDF6E}"/>
              </a:ext>
            </a:extLst>
          </p:cNvPr>
          <p:cNvSpPr txBox="1"/>
          <p:nvPr/>
        </p:nvSpPr>
        <p:spPr>
          <a:xfrm>
            <a:off x="4491285" y="1543141"/>
            <a:ext cx="498855" cy="276999"/>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Segoe UI Light" charset="0"/>
                <a:ea typeface="Segoe UI Light" charset="0"/>
                <a:cs typeface="Segoe UI Light" charset="0"/>
              </a:rPr>
              <a:t>2020</a:t>
            </a:r>
          </a:p>
        </p:txBody>
      </p:sp>
      <p:sp>
        <p:nvSpPr>
          <p:cNvPr id="15" name="Subtitle 2">
            <a:extLst>
              <a:ext uri="{FF2B5EF4-FFF2-40B4-BE49-F238E27FC236}">
                <a16:creationId xmlns:a16="http://schemas.microsoft.com/office/drawing/2014/main" id="{273404AD-3AA0-1338-3271-28C21F07499A}"/>
              </a:ext>
            </a:extLst>
          </p:cNvPr>
          <p:cNvSpPr txBox="1">
            <a:spLocks/>
          </p:cNvSpPr>
          <p:nvPr/>
        </p:nvSpPr>
        <p:spPr>
          <a:xfrm>
            <a:off x="7937351" y="1953625"/>
            <a:ext cx="2458583" cy="1870290"/>
          </a:xfrm>
          <a:prstGeom prst="rect">
            <a:avLst/>
          </a:prstGeom>
        </p:spPr>
        <p:txBody>
          <a:bodyPr vert="horz" wrap="square" lIns="108745" tIns="54373" rIns="108745" bIns="5437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en-US" sz="1100" b="1" dirty="0">
                <a:solidFill>
                  <a:schemeClr val="tx1"/>
                </a:solidFill>
                <a:latin typeface="Segoe UI Light" charset="0"/>
                <a:cs typeface="Segoe UI Light" charset="0"/>
              </a:rPr>
              <a:t>Record structs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Improvements of structure types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Interpolated string handlers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global using directives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File-scoped namespace declaration</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Allow const interpolated strings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Allow </a:t>
            </a:r>
            <a:r>
              <a:rPr lang="en-US" sz="1100" dirty="0" err="1">
                <a:solidFill>
                  <a:schemeClr val="tx1"/>
                </a:solidFill>
                <a:latin typeface="Segoe UI Light" charset="0"/>
                <a:cs typeface="Segoe UI Light" charset="0"/>
              </a:rPr>
              <a:t>AsyncMethodBuilder</a:t>
            </a:r>
            <a:r>
              <a:rPr lang="en-US" sz="1100" dirty="0">
                <a:solidFill>
                  <a:schemeClr val="tx1"/>
                </a:solidFill>
                <a:latin typeface="Segoe UI Light" charset="0"/>
                <a:cs typeface="Segoe UI Light" charset="0"/>
              </a:rPr>
              <a:t> attribute on methods</a:t>
            </a:r>
          </a:p>
          <a:p>
            <a:pPr marL="171450" indent="-171450" algn="l">
              <a:lnSpc>
                <a:spcPct val="100000"/>
              </a:lnSpc>
              <a:buFont typeface="Arial" panose="020B0604020202020204" pitchFamily="34" charset="0"/>
              <a:buChar char="•"/>
            </a:pPr>
            <a:r>
              <a:rPr lang="en-US" sz="1100" dirty="0" err="1">
                <a:solidFill>
                  <a:schemeClr val="tx1"/>
                </a:solidFill>
                <a:latin typeface="Segoe UI Light" charset="0"/>
                <a:cs typeface="Segoe UI Light" charset="0"/>
              </a:rPr>
              <a:t>CallerArgumentExpression</a:t>
            </a:r>
            <a:r>
              <a:rPr lang="en-US" sz="1100" dirty="0">
                <a:solidFill>
                  <a:schemeClr val="tx1"/>
                </a:solidFill>
                <a:latin typeface="Segoe UI Light" charset="0"/>
                <a:cs typeface="Segoe UI Light" charset="0"/>
              </a:rPr>
              <a:t> attribute</a:t>
            </a:r>
            <a:endParaRPr lang="en-US" sz="1100" dirty="0">
              <a:solidFill>
                <a:schemeClr val="tx1"/>
              </a:solidFill>
              <a:latin typeface="Segoe UI Light" charset="0"/>
              <a:ea typeface="Segoe UI Light" charset="0"/>
              <a:cs typeface="Segoe UI Light" charset="0"/>
            </a:endParaRPr>
          </a:p>
        </p:txBody>
      </p:sp>
      <p:sp>
        <p:nvSpPr>
          <p:cNvPr id="16" name="TextBox 24">
            <a:extLst>
              <a:ext uri="{FF2B5EF4-FFF2-40B4-BE49-F238E27FC236}">
                <a16:creationId xmlns:a16="http://schemas.microsoft.com/office/drawing/2014/main" id="{D2272EB0-D244-2D59-94F3-A2DA3DC02FEE}"/>
              </a:ext>
            </a:extLst>
          </p:cNvPr>
          <p:cNvSpPr txBox="1"/>
          <p:nvPr/>
        </p:nvSpPr>
        <p:spPr>
          <a:xfrm>
            <a:off x="7857826" y="1293387"/>
            <a:ext cx="1156762" cy="461665"/>
          </a:xfrm>
          <a:prstGeom prst="rect">
            <a:avLst/>
          </a:prstGeom>
          <a:noFill/>
        </p:spPr>
        <p:txBody>
          <a:bodyPr wrap="squar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dirty="0">
                <a:solidFill>
                  <a:schemeClr val="tx2"/>
                </a:solidFill>
                <a:latin typeface="Segoe UI Semibold" panose="020B0702040204020203" pitchFamily="34" charset="0"/>
                <a:ea typeface="Segoe UI" charset="0"/>
                <a:cs typeface="Segoe UI Semibold" panose="020B0702040204020203" pitchFamily="34" charset="0"/>
              </a:rPr>
              <a:t>C#10.0</a:t>
            </a:r>
          </a:p>
        </p:txBody>
      </p:sp>
      <p:sp>
        <p:nvSpPr>
          <p:cNvPr id="17" name="TextBox 25">
            <a:extLst>
              <a:ext uri="{FF2B5EF4-FFF2-40B4-BE49-F238E27FC236}">
                <a16:creationId xmlns:a16="http://schemas.microsoft.com/office/drawing/2014/main" id="{44F6CA95-16F5-F52A-206D-937278EEB02A}"/>
              </a:ext>
            </a:extLst>
          </p:cNvPr>
          <p:cNvSpPr txBox="1"/>
          <p:nvPr/>
        </p:nvSpPr>
        <p:spPr>
          <a:xfrm>
            <a:off x="7937352" y="1718402"/>
            <a:ext cx="498855" cy="276999"/>
          </a:xfrm>
          <a:prstGeom prst="rect">
            <a:avLst/>
          </a:prstGeom>
          <a:noFill/>
        </p:spPr>
        <p:txBody>
          <a:bodyPr wrap="squar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Segoe UI Light" charset="0"/>
                <a:ea typeface="Segoe UI Light" charset="0"/>
                <a:cs typeface="Segoe UI Light" charset="0"/>
              </a:rPr>
              <a:t>2021</a:t>
            </a:r>
          </a:p>
        </p:txBody>
      </p:sp>
      <p:sp>
        <p:nvSpPr>
          <p:cNvPr id="18" name="Oval 17">
            <a:extLst>
              <a:ext uri="{FF2B5EF4-FFF2-40B4-BE49-F238E27FC236}">
                <a16:creationId xmlns:a16="http://schemas.microsoft.com/office/drawing/2014/main" id="{53AD4FC3-2703-7FA8-E165-32DE31F8C824}"/>
              </a:ext>
            </a:extLst>
          </p:cNvPr>
          <p:cNvSpPr/>
          <p:nvPr/>
        </p:nvSpPr>
        <p:spPr>
          <a:xfrm>
            <a:off x="687333" y="3618356"/>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latin typeface="Segoe UI Light" charset="0"/>
              <a:ea typeface="Segoe UI Light" charset="0"/>
              <a:cs typeface="Segoe UI Light" charset="0"/>
            </a:endParaRPr>
          </a:p>
        </p:txBody>
      </p:sp>
      <p:sp>
        <p:nvSpPr>
          <p:cNvPr id="19" name="Subtitle 2">
            <a:extLst>
              <a:ext uri="{FF2B5EF4-FFF2-40B4-BE49-F238E27FC236}">
                <a16:creationId xmlns:a16="http://schemas.microsoft.com/office/drawing/2014/main" id="{2A78AA8B-65DF-2ED0-A8A9-DF909578E06B}"/>
              </a:ext>
            </a:extLst>
          </p:cNvPr>
          <p:cNvSpPr txBox="1">
            <a:spLocks/>
          </p:cNvSpPr>
          <p:nvPr/>
        </p:nvSpPr>
        <p:spPr>
          <a:xfrm>
            <a:off x="682252" y="1818422"/>
            <a:ext cx="2458583" cy="2073422"/>
          </a:xfrm>
          <a:prstGeom prst="rect">
            <a:avLst/>
          </a:prstGeom>
        </p:spPr>
        <p:txBody>
          <a:bodyPr vert="horz" wrap="square" lIns="108745" tIns="54373" rIns="108745" bIns="5437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Out variables</a:t>
            </a:r>
          </a:p>
          <a:p>
            <a:pPr marL="171450" indent="-171450" algn="l">
              <a:lnSpc>
                <a:spcPct val="100000"/>
              </a:lnSpc>
              <a:buFont typeface="Arial" panose="020B0604020202020204" pitchFamily="34" charset="0"/>
              <a:buChar char="•"/>
            </a:pPr>
            <a:r>
              <a:rPr lang="en-US" sz="1100" b="1" dirty="0">
                <a:solidFill>
                  <a:schemeClr val="tx1"/>
                </a:solidFill>
                <a:latin typeface="Segoe UI Light" charset="0"/>
                <a:ea typeface="Segoe UI Light" charset="0"/>
                <a:cs typeface="Segoe UI Light" charset="0"/>
              </a:rPr>
              <a:t>Tuples and deconstruction</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ea typeface="Segoe UI Light" charset="0"/>
                <a:cs typeface="Segoe UI Light" charset="0"/>
              </a:rPr>
              <a:t>Pattern matching</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ea typeface="Segoe UI Light" charset="0"/>
                <a:cs typeface="Segoe UI Light" charset="0"/>
              </a:rPr>
              <a:t>Local functions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ea typeface="Segoe UI Light" charset="0"/>
                <a:cs typeface="Segoe UI Light" charset="0"/>
              </a:rPr>
              <a:t>Expanded expression bodied members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ea typeface="Segoe UI Light" charset="0"/>
                <a:cs typeface="Segoe UI Light" charset="0"/>
              </a:rPr>
              <a:t>Ref locals and returns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ea typeface="Segoe UI Light" charset="0"/>
                <a:cs typeface="Segoe UI Light" charset="0"/>
              </a:rPr>
              <a:t>Discards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ea typeface="Segoe UI Light" charset="0"/>
                <a:cs typeface="Segoe UI Light" charset="0"/>
              </a:rPr>
              <a:t>Binary Literals and Digit Separators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ea typeface="Segoe UI Light" charset="0"/>
                <a:cs typeface="Segoe UI Light" charset="0"/>
              </a:rPr>
              <a:t>Throw expressions</a:t>
            </a:r>
          </a:p>
        </p:txBody>
      </p:sp>
      <p:sp>
        <p:nvSpPr>
          <p:cNvPr id="20" name="TextBox 24">
            <a:extLst>
              <a:ext uri="{FF2B5EF4-FFF2-40B4-BE49-F238E27FC236}">
                <a16:creationId xmlns:a16="http://schemas.microsoft.com/office/drawing/2014/main" id="{8B39F74D-3969-5D01-1B93-A0D4A56A284E}"/>
              </a:ext>
            </a:extLst>
          </p:cNvPr>
          <p:cNvSpPr txBox="1"/>
          <p:nvPr/>
        </p:nvSpPr>
        <p:spPr>
          <a:xfrm>
            <a:off x="682253" y="1129271"/>
            <a:ext cx="974947" cy="461665"/>
          </a:xfrm>
          <a:prstGeom prst="rect">
            <a:avLst/>
          </a:prstGeom>
          <a:noFill/>
        </p:spPr>
        <p:txBody>
          <a:bodyPr wrap="squar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dirty="0">
                <a:solidFill>
                  <a:schemeClr val="tx2"/>
                </a:solidFill>
                <a:latin typeface="Segoe UI Semibold" panose="020B0702040204020203" pitchFamily="34" charset="0"/>
                <a:ea typeface="Segoe UI" charset="0"/>
                <a:cs typeface="Segoe UI Semibold" panose="020B0702040204020203" pitchFamily="34" charset="0"/>
              </a:rPr>
              <a:t>C#7.0</a:t>
            </a:r>
          </a:p>
        </p:txBody>
      </p:sp>
      <p:sp>
        <p:nvSpPr>
          <p:cNvPr id="21" name="TextBox 25">
            <a:extLst>
              <a:ext uri="{FF2B5EF4-FFF2-40B4-BE49-F238E27FC236}">
                <a16:creationId xmlns:a16="http://schemas.microsoft.com/office/drawing/2014/main" id="{DF5E13E4-E8C0-B195-C882-EEC74802C59F}"/>
              </a:ext>
            </a:extLst>
          </p:cNvPr>
          <p:cNvSpPr txBox="1"/>
          <p:nvPr/>
        </p:nvSpPr>
        <p:spPr>
          <a:xfrm>
            <a:off x="682253" y="1583199"/>
            <a:ext cx="498855" cy="276999"/>
          </a:xfrm>
          <a:prstGeom prst="rect">
            <a:avLst/>
          </a:prstGeom>
          <a:noFill/>
        </p:spPr>
        <p:txBody>
          <a:bodyPr wrap="squar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Segoe UI Light" charset="0"/>
                <a:ea typeface="Segoe UI Light" charset="0"/>
                <a:cs typeface="Segoe UI Light" charset="0"/>
              </a:rPr>
              <a:t>2017</a:t>
            </a:r>
          </a:p>
        </p:txBody>
      </p:sp>
      <p:sp>
        <p:nvSpPr>
          <p:cNvPr id="22" name="Subtitle 2">
            <a:extLst>
              <a:ext uri="{FF2B5EF4-FFF2-40B4-BE49-F238E27FC236}">
                <a16:creationId xmlns:a16="http://schemas.microsoft.com/office/drawing/2014/main" id="{A9F09319-C7E4-47AB-85B8-9ACC21A1D9BC}"/>
              </a:ext>
            </a:extLst>
          </p:cNvPr>
          <p:cNvSpPr txBox="1">
            <a:spLocks/>
          </p:cNvSpPr>
          <p:nvPr/>
        </p:nvSpPr>
        <p:spPr>
          <a:xfrm>
            <a:off x="3207826" y="4513066"/>
            <a:ext cx="2772609" cy="2107278"/>
          </a:xfrm>
          <a:prstGeom prst="rect">
            <a:avLst/>
          </a:prstGeom>
        </p:spPr>
        <p:txBody>
          <a:bodyPr vert="horz" wrap="square" lIns="108745" tIns="54373" rIns="108745" bIns="5437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en-US" sz="1100" dirty="0" err="1">
                <a:solidFill>
                  <a:schemeClr val="tx1"/>
                </a:solidFill>
                <a:latin typeface="Segoe UI Light" charset="0"/>
                <a:cs typeface="Segoe UI Light" charset="0"/>
              </a:rPr>
              <a:t>Readonly</a:t>
            </a:r>
            <a:r>
              <a:rPr lang="en-US" sz="1100" dirty="0">
                <a:solidFill>
                  <a:schemeClr val="tx1"/>
                </a:solidFill>
                <a:latin typeface="Segoe UI Light" charset="0"/>
                <a:cs typeface="Segoe UI Light" charset="0"/>
              </a:rPr>
              <a:t> members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Default interface methods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Pattern matching enhancements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Using declarations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Static local functions </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Disposable ref structs</a:t>
            </a:r>
          </a:p>
          <a:p>
            <a:pPr marL="171450" indent="-171450" algn="l">
              <a:lnSpc>
                <a:spcPct val="100000"/>
              </a:lnSpc>
              <a:buFont typeface="Arial" panose="020B0604020202020204" pitchFamily="34" charset="0"/>
              <a:buChar char="•"/>
            </a:pPr>
            <a:r>
              <a:rPr lang="en-US" sz="1100" b="1" dirty="0">
                <a:solidFill>
                  <a:schemeClr val="tx1"/>
                </a:solidFill>
                <a:latin typeface="Segoe UI Light" charset="0"/>
                <a:cs typeface="Segoe UI Light" charset="0"/>
              </a:rPr>
              <a:t>Nullable reference types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Asynchronous streams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Indices and ranges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Null-coalescing assignment</a:t>
            </a:r>
          </a:p>
        </p:txBody>
      </p:sp>
      <p:sp>
        <p:nvSpPr>
          <p:cNvPr id="23" name="TextBox 24">
            <a:extLst>
              <a:ext uri="{FF2B5EF4-FFF2-40B4-BE49-F238E27FC236}">
                <a16:creationId xmlns:a16="http://schemas.microsoft.com/office/drawing/2014/main" id="{68B80389-5831-D32D-1D26-09B5C53918A7}"/>
              </a:ext>
            </a:extLst>
          </p:cNvPr>
          <p:cNvSpPr txBox="1"/>
          <p:nvPr/>
        </p:nvSpPr>
        <p:spPr>
          <a:xfrm>
            <a:off x="3207827" y="3823915"/>
            <a:ext cx="974947" cy="461665"/>
          </a:xfrm>
          <a:prstGeom prst="rect">
            <a:avLst/>
          </a:prstGeom>
          <a:noFill/>
        </p:spPr>
        <p:txBody>
          <a:bodyPr wrap="squar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dirty="0">
                <a:solidFill>
                  <a:schemeClr val="tx2"/>
                </a:solidFill>
                <a:latin typeface="Segoe UI Semibold" panose="020B0702040204020203" pitchFamily="34" charset="0"/>
                <a:ea typeface="Segoe UI" charset="0"/>
                <a:cs typeface="Segoe UI Semibold" panose="020B0702040204020203" pitchFamily="34" charset="0"/>
              </a:rPr>
              <a:t>C#8.0</a:t>
            </a:r>
          </a:p>
        </p:txBody>
      </p:sp>
      <p:sp>
        <p:nvSpPr>
          <p:cNvPr id="24" name="TextBox 25">
            <a:extLst>
              <a:ext uri="{FF2B5EF4-FFF2-40B4-BE49-F238E27FC236}">
                <a16:creationId xmlns:a16="http://schemas.microsoft.com/office/drawing/2014/main" id="{829118CE-AD3F-170A-D54D-A15D1508A0BD}"/>
              </a:ext>
            </a:extLst>
          </p:cNvPr>
          <p:cNvSpPr txBox="1"/>
          <p:nvPr/>
        </p:nvSpPr>
        <p:spPr>
          <a:xfrm>
            <a:off x="3207827" y="4277843"/>
            <a:ext cx="498855" cy="276999"/>
          </a:xfrm>
          <a:prstGeom prst="rect">
            <a:avLst/>
          </a:prstGeom>
          <a:noFill/>
        </p:spPr>
        <p:txBody>
          <a:bodyPr wrap="squar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Segoe UI Light" charset="0"/>
                <a:ea typeface="Segoe UI Light" charset="0"/>
                <a:cs typeface="Segoe UI Light" charset="0"/>
              </a:rPr>
              <a:t>2019</a:t>
            </a:r>
          </a:p>
        </p:txBody>
      </p:sp>
      <p:sp>
        <p:nvSpPr>
          <p:cNvPr id="25" name="Oval 24">
            <a:extLst>
              <a:ext uri="{FF2B5EF4-FFF2-40B4-BE49-F238E27FC236}">
                <a16:creationId xmlns:a16="http://schemas.microsoft.com/office/drawing/2014/main" id="{5D63F3F5-8251-6C79-865A-72D16FDC69D7}"/>
              </a:ext>
            </a:extLst>
          </p:cNvPr>
          <p:cNvSpPr/>
          <p:nvPr/>
        </p:nvSpPr>
        <p:spPr>
          <a:xfrm>
            <a:off x="3234971" y="3618356"/>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latin typeface="Segoe UI Light" charset="0"/>
              <a:ea typeface="Segoe UI Light" charset="0"/>
              <a:cs typeface="Segoe UI Light" charset="0"/>
            </a:endParaRPr>
          </a:p>
        </p:txBody>
      </p:sp>
      <p:sp>
        <p:nvSpPr>
          <p:cNvPr id="26" name="Oval 25">
            <a:extLst>
              <a:ext uri="{FF2B5EF4-FFF2-40B4-BE49-F238E27FC236}">
                <a16:creationId xmlns:a16="http://schemas.microsoft.com/office/drawing/2014/main" id="{F5FE4A66-4F24-2871-FE44-97702FFFB6FA}"/>
              </a:ext>
            </a:extLst>
          </p:cNvPr>
          <p:cNvSpPr/>
          <p:nvPr/>
        </p:nvSpPr>
        <p:spPr>
          <a:xfrm>
            <a:off x="9047378" y="3618356"/>
            <a:ext cx="117571" cy="1175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latin typeface="Segoe UI Light" charset="0"/>
              <a:ea typeface="Segoe UI Light" charset="0"/>
              <a:cs typeface="Segoe UI Light" charset="0"/>
            </a:endParaRPr>
          </a:p>
        </p:txBody>
      </p:sp>
      <p:sp>
        <p:nvSpPr>
          <p:cNvPr id="28" name="TextBox 32">
            <a:extLst>
              <a:ext uri="{FF2B5EF4-FFF2-40B4-BE49-F238E27FC236}">
                <a16:creationId xmlns:a16="http://schemas.microsoft.com/office/drawing/2014/main" id="{926D1F41-125F-E043-F6C8-80142C6D27BE}"/>
              </a:ext>
            </a:extLst>
          </p:cNvPr>
          <p:cNvSpPr txBox="1"/>
          <p:nvPr/>
        </p:nvSpPr>
        <p:spPr>
          <a:xfrm>
            <a:off x="4414613" y="1135162"/>
            <a:ext cx="974947" cy="461665"/>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tx2"/>
                </a:solidFill>
                <a:latin typeface="Segoe UI Semibold" panose="020B0702040204020203" pitchFamily="34" charset="0"/>
                <a:ea typeface="Segoe UI" charset="0"/>
                <a:cs typeface="Segoe UI Semibold" panose="020B0702040204020203" pitchFamily="34" charset="0"/>
              </a:rPr>
              <a:t>C#9.0</a:t>
            </a:r>
          </a:p>
        </p:txBody>
      </p:sp>
      <p:sp>
        <p:nvSpPr>
          <p:cNvPr id="29" name="TextBox 33">
            <a:extLst>
              <a:ext uri="{FF2B5EF4-FFF2-40B4-BE49-F238E27FC236}">
                <a16:creationId xmlns:a16="http://schemas.microsoft.com/office/drawing/2014/main" id="{83F0CF67-E199-04BA-9850-6B82E325C2B1}"/>
              </a:ext>
            </a:extLst>
          </p:cNvPr>
          <p:cNvSpPr txBox="1"/>
          <p:nvPr/>
        </p:nvSpPr>
        <p:spPr>
          <a:xfrm>
            <a:off x="9114370" y="4384789"/>
            <a:ext cx="498855" cy="276999"/>
          </a:xfrm>
          <a:prstGeom prst="rect">
            <a:avLst/>
          </a:prstGeom>
          <a:noFill/>
        </p:spPr>
        <p:txBody>
          <a:bodyPr wrap="non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Segoe UI Light" charset="0"/>
                <a:ea typeface="Segoe UI Light" charset="0"/>
                <a:cs typeface="Segoe UI Light" charset="0"/>
              </a:rPr>
              <a:t>2022</a:t>
            </a:r>
          </a:p>
        </p:txBody>
      </p:sp>
      <p:sp>
        <p:nvSpPr>
          <p:cNvPr id="30" name="Subtitle 2">
            <a:extLst>
              <a:ext uri="{FF2B5EF4-FFF2-40B4-BE49-F238E27FC236}">
                <a16:creationId xmlns:a16="http://schemas.microsoft.com/office/drawing/2014/main" id="{3B891E3E-508E-B47A-B58B-86CF27131AA4}"/>
              </a:ext>
            </a:extLst>
          </p:cNvPr>
          <p:cNvSpPr txBox="1">
            <a:spLocks/>
          </p:cNvSpPr>
          <p:nvPr/>
        </p:nvSpPr>
        <p:spPr>
          <a:xfrm>
            <a:off x="4491285" y="1966296"/>
            <a:ext cx="2457290" cy="1497880"/>
          </a:xfrm>
          <a:prstGeom prst="rect">
            <a:avLst/>
          </a:prstGeom>
        </p:spPr>
        <p:txBody>
          <a:bodyPr vert="horz" wrap="square" lIns="108745" tIns="54373" rIns="108745" bIns="5437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l">
              <a:lnSpc>
                <a:spcPct val="100000"/>
              </a:lnSpc>
              <a:buFont typeface="Arial" panose="020B0604020202020204" pitchFamily="34" charset="0"/>
              <a:buChar char="•"/>
            </a:pPr>
            <a:r>
              <a:rPr lang="en-US" sz="1100" b="1" dirty="0">
                <a:solidFill>
                  <a:schemeClr val="tx1"/>
                </a:solidFill>
                <a:latin typeface="Segoe UI Light" charset="0"/>
                <a:cs typeface="Segoe UI Light" charset="0"/>
              </a:rPr>
              <a:t>Records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Init only setters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Top-level statements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Pattern matching enhancements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Target-typed new expressions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static anonymous functions</a:t>
            </a:r>
          </a:p>
          <a:p>
            <a:pPr marL="171450" indent="-171450" algn="l">
              <a:lnSpc>
                <a:spcPct val="100000"/>
              </a:lnSpc>
              <a:buFont typeface="Arial" panose="020B0604020202020204" pitchFamily="34" charset="0"/>
              <a:buChar char="•"/>
            </a:pPr>
            <a:r>
              <a:rPr lang="en-US" sz="1100" dirty="0">
                <a:solidFill>
                  <a:schemeClr val="tx1"/>
                </a:solidFill>
                <a:latin typeface="Segoe UI Light" charset="0"/>
                <a:cs typeface="Segoe UI Light" charset="0"/>
              </a:rPr>
              <a:t>Lambda discard parameters</a:t>
            </a:r>
          </a:p>
        </p:txBody>
      </p:sp>
    </p:spTree>
    <p:extLst>
      <p:ext uri="{BB962C8B-B14F-4D97-AF65-F5344CB8AC3E}">
        <p14:creationId xmlns:p14="http://schemas.microsoft.com/office/powerpoint/2010/main" val="3832127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Une image contenant Site web&#10;&#10;Description générée automatiquement">
            <a:extLst>
              <a:ext uri="{FF2B5EF4-FFF2-40B4-BE49-F238E27FC236}">
                <a16:creationId xmlns:a16="http://schemas.microsoft.com/office/drawing/2014/main" id="{ED48C135-B05C-5CC4-7B90-B0A491785470}"/>
              </a:ext>
            </a:extLst>
          </p:cNvPr>
          <p:cNvPicPr>
            <a:picLocks noChangeAspect="1"/>
          </p:cNvPicPr>
          <p:nvPr/>
        </p:nvPicPr>
        <p:blipFill>
          <a:blip r:embed="rId3"/>
          <a:stretch>
            <a:fillRect/>
          </a:stretch>
        </p:blipFill>
        <p:spPr>
          <a:xfrm>
            <a:off x="1899920" y="1289000"/>
            <a:ext cx="7254240" cy="4280000"/>
          </a:xfrm>
          <a:prstGeom prst="rect">
            <a:avLst/>
          </a:prstGeom>
          <a:noFill/>
        </p:spPr>
      </p:pic>
      <p:sp>
        <p:nvSpPr>
          <p:cNvPr id="16" name="Title 4">
            <a:extLst>
              <a:ext uri="{FF2B5EF4-FFF2-40B4-BE49-F238E27FC236}">
                <a16:creationId xmlns:a16="http://schemas.microsoft.com/office/drawing/2014/main" id="{9E14842B-5D1B-1F73-ADFF-9A3C413A2A44}"/>
              </a:ext>
            </a:extLst>
          </p:cNvPr>
          <p:cNvSpPr>
            <a:spLocks noGrp="1"/>
          </p:cNvSpPr>
          <p:nvPr>
            <p:ph type="title"/>
          </p:nvPr>
        </p:nvSpPr>
        <p:spPr/>
        <p:txBody>
          <a:bodyPr/>
          <a:lstStyle/>
          <a:p>
            <a:r>
              <a:rPr lang="en-US" dirty="0"/>
              <a:t>From multiple frameworks …</a:t>
            </a:r>
          </a:p>
        </p:txBody>
      </p:sp>
      <p:sp>
        <p:nvSpPr>
          <p:cNvPr id="14" name="Slide Number Placeholder 3">
            <a:extLst>
              <a:ext uri="{FF2B5EF4-FFF2-40B4-BE49-F238E27FC236}">
                <a16:creationId xmlns:a16="http://schemas.microsoft.com/office/drawing/2014/main" id="{F0E79255-C5C2-111C-A485-51B8BB01763E}"/>
              </a:ext>
            </a:extLst>
          </p:cNvPr>
          <p:cNvSpPr>
            <a:spLocks noGrp="1"/>
          </p:cNvSpPr>
          <p:nvPr>
            <p:ph type="sldNum" sz="quarter" idx="69"/>
          </p:nvPr>
        </p:nvSpPr>
        <p:spPr/>
        <p:txBody>
          <a:bodyPr/>
          <a:lstStyle/>
          <a:p>
            <a:pPr>
              <a:spcAft>
                <a:spcPts val="600"/>
              </a:spcAft>
            </a:pPr>
            <a:fld id="{3847DB54-D037-B84F-B6F1-2E8DA40D09AD}" type="slidenum">
              <a:rPr lang="en-US" smtClean="0"/>
              <a:pPr>
                <a:spcAft>
                  <a:spcPts val="600"/>
                </a:spcAft>
              </a:pPr>
              <a:t>6</a:t>
            </a:fld>
            <a:endParaRPr lang="en-US"/>
          </a:p>
        </p:txBody>
      </p:sp>
    </p:spTree>
    <p:extLst>
      <p:ext uri="{BB962C8B-B14F-4D97-AF65-F5344CB8AC3E}">
        <p14:creationId xmlns:p14="http://schemas.microsoft.com/office/powerpoint/2010/main" val="3320579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hat's New in .NET 6 – A Complete Overview Of Features In .NET 6.0">
            <a:extLst>
              <a:ext uri="{FF2B5EF4-FFF2-40B4-BE49-F238E27FC236}">
                <a16:creationId xmlns:a16="http://schemas.microsoft.com/office/drawing/2014/main" id="{96BFD6A0-2C7A-A31D-FE87-FB5725A6E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9281" y="1027472"/>
            <a:ext cx="7843520" cy="4803055"/>
          </a:xfrm>
          <a:prstGeom prst="rect">
            <a:avLst/>
          </a:prstGeom>
          <a:noFill/>
          <a:extLst>
            <a:ext uri="{909E8E84-426E-40DD-AFC4-6F175D3DCCD1}">
              <a14:hiddenFill xmlns:a14="http://schemas.microsoft.com/office/drawing/2010/main">
                <a:solidFill>
                  <a:srgbClr val="FFFFFF"/>
                </a:solidFill>
              </a14:hiddenFill>
            </a:ext>
          </a:extLst>
        </p:spPr>
      </p:pic>
      <p:sp>
        <p:nvSpPr>
          <p:cNvPr id="5" name="Titre 4">
            <a:extLst>
              <a:ext uri="{FF2B5EF4-FFF2-40B4-BE49-F238E27FC236}">
                <a16:creationId xmlns:a16="http://schemas.microsoft.com/office/drawing/2014/main" id="{A8979801-E2D4-1AA4-F619-38925F8E3614}"/>
              </a:ext>
            </a:extLst>
          </p:cNvPr>
          <p:cNvSpPr>
            <a:spLocks noGrp="1"/>
          </p:cNvSpPr>
          <p:nvPr>
            <p:ph type="title"/>
          </p:nvPr>
        </p:nvSpPr>
        <p:spPr/>
        <p:txBody>
          <a:bodyPr/>
          <a:lstStyle/>
          <a:p>
            <a:r>
              <a:rPr lang="en-US" dirty="0"/>
              <a:t>… towards a unified framework</a:t>
            </a:r>
            <a:endParaRPr lang="fr-FR" dirty="0"/>
          </a:p>
        </p:txBody>
      </p:sp>
    </p:spTree>
    <p:extLst>
      <p:ext uri="{BB962C8B-B14F-4D97-AF65-F5344CB8AC3E}">
        <p14:creationId xmlns:p14="http://schemas.microsoft.com/office/powerpoint/2010/main" val="22524352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a:t>.Net Framework</a:t>
            </a:r>
            <a:endParaRPr lang="en-US" dirty="0"/>
          </a:p>
        </p:txBody>
      </p:sp>
      <p:sp>
        <p:nvSpPr>
          <p:cNvPr id="3" name="Content Placeholder 2"/>
          <p:cNvSpPr>
            <a:spLocks noGrp="1"/>
          </p:cNvSpPr>
          <p:nvPr>
            <p:ph sz="quarter" idx="10"/>
          </p:nvPr>
        </p:nvSpPr>
        <p:spPr>
          <a:xfrm>
            <a:off x="457200" y="1211283"/>
            <a:ext cx="11201588" cy="4582825"/>
          </a:xfrm>
        </p:spPr>
        <p:txBody>
          <a:bodyPr/>
          <a:lstStyle/>
          <a:p>
            <a:pPr marL="342900" indent="-342900">
              <a:buFont typeface="Arial" panose="020B0604020202020204" pitchFamily="34" charset="0"/>
              <a:buChar char="•"/>
            </a:pPr>
            <a:r>
              <a:rPr lang="fr-FR" sz="2400" dirty="0" err="1"/>
              <a:t>Historical</a:t>
            </a:r>
            <a:r>
              <a:rPr lang="fr-FR" sz="2400" dirty="0"/>
              <a:t> </a:t>
            </a:r>
            <a:r>
              <a:rPr lang="fr-FR" sz="2400" dirty="0" err="1"/>
              <a:t>framework</a:t>
            </a:r>
            <a:endParaRPr lang="fr-FR" sz="2400" dirty="0"/>
          </a:p>
          <a:p>
            <a:pPr marL="342900" indent="-342900">
              <a:buFont typeface="Arial" panose="020B0604020202020204" pitchFamily="34" charset="0"/>
              <a:buChar char="•"/>
            </a:pPr>
            <a:r>
              <a:rPr lang="fr-FR" sz="2400" dirty="0"/>
              <a:t>Not </a:t>
            </a:r>
            <a:r>
              <a:rPr lang="fr-FR" sz="2400" dirty="0" err="1"/>
              <a:t>linked</a:t>
            </a:r>
            <a:r>
              <a:rPr lang="fr-FR" sz="2400" dirty="0"/>
              <a:t> to a </a:t>
            </a:r>
            <a:r>
              <a:rPr lang="fr-FR" sz="2400" dirty="0" err="1"/>
              <a:t>specific</a:t>
            </a:r>
            <a:r>
              <a:rPr lang="fr-FR" sz="2400" dirty="0"/>
              <a:t> C# </a:t>
            </a:r>
            <a:r>
              <a:rPr lang="fr-FR" sz="2400" dirty="0" err="1"/>
              <a:t>language</a:t>
            </a:r>
            <a:r>
              <a:rPr lang="fr-FR" sz="2400" dirty="0"/>
              <a:t> version</a:t>
            </a:r>
          </a:p>
          <a:p>
            <a:pPr marL="342900" indent="-342900">
              <a:buFont typeface="Arial" panose="020B0604020202020204" pitchFamily="34" charset="0"/>
              <a:buChar char="•"/>
            </a:pPr>
            <a:r>
              <a:rPr lang="fr-FR" sz="2400" dirty="0" err="1"/>
              <a:t>Targets</a:t>
            </a:r>
            <a:r>
              <a:rPr lang="fr-FR" sz="2400" dirty="0"/>
              <a:t>: </a:t>
            </a:r>
          </a:p>
          <a:p>
            <a:pPr marL="1028700" lvl="1" indent="-342900">
              <a:buFont typeface="Arial" panose="020B0604020202020204" pitchFamily="34" charset="0"/>
              <a:buChar char="•"/>
            </a:pPr>
            <a:r>
              <a:rPr lang="fr-FR" sz="2200" dirty="0"/>
              <a:t>Windows</a:t>
            </a:r>
          </a:p>
          <a:p>
            <a:pPr marL="1028700" lvl="1" indent="-342900">
              <a:buFont typeface="Arial" panose="020B0604020202020204" pitchFamily="34" charset="0"/>
              <a:buChar char="•"/>
            </a:pPr>
            <a:r>
              <a:rPr lang="fr-FR" sz="2200" dirty="0"/>
              <a:t>Azure</a:t>
            </a:r>
          </a:p>
          <a:p>
            <a:pPr marL="342900" indent="-342900">
              <a:buFont typeface="Arial" panose="020B0604020202020204" pitchFamily="34" charset="0"/>
              <a:buChar char="•"/>
            </a:pPr>
            <a:r>
              <a:rPr lang="fr-FR" sz="2400" dirty="0"/>
              <a:t>Application types:</a:t>
            </a:r>
          </a:p>
          <a:p>
            <a:pPr marL="1028700" lvl="1" indent="-342900">
              <a:buFont typeface="Arial" panose="020B0604020202020204" pitchFamily="34" charset="0"/>
              <a:buChar char="•"/>
            </a:pPr>
            <a:r>
              <a:rPr lang="fr-FR" sz="2200" dirty="0"/>
              <a:t>Web</a:t>
            </a:r>
          </a:p>
          <a:p>
            <a:pPr marL="1028700" lvl="1" indent="-342900">
              <a:buFont typeface="Arial" panose="020B0604020202020204" pitchFamily="34" charset="0"/>
              <a:buChar char="•"/>
            </a:pPr>
            <a:r>
              <a:rPr lang="fr-FR" sz="2200" dirty="0"/>
              <a:t>Desktop</a:t>
            </a:r>
          </a:p>
          <a:p>
            <a:pPr marL="1028700" lvl="1" indent="-342900">
              <a:buFont typeface="Arial" panose="020B0604020202020204" pitchFamily="34" charset="0"/>
              <a:buChar char="•"/>
            </a:pPr>
            <a:r>
              <a:rPr lang="fr-FR" sz="2200" dirty="0"/>
              <a:t>Server</a:t>
            </a:r>
          </a:p>
        </p:txBody>
      </p:sp>
      <p:sp>
        <p:nvSpPr>
          <p:cNvPr id="2" name="Slide Number Placeholder 1"/>
          <p:cNvSpPr>
            <a:spLocks noGrp="1"/>
          </p:cNvSpPr>
          <p:nvPr>
            <p:ph type="sldNum" sz="quarter" idx="69"/>
          </p:nvPr>
        </p:nvSpPr>
        <p:spPr/>
        <p:txBody>
          <a:bodyPr/>
          <a:lstStyle/>
          <a:p>
            <a:fld id="{3847DB54-D037-B84F-B6F1-2E8DA40D09AD}" type="slidenum">
              <a:rPr lang="en-US" smtClean="0"/>
              <a:pPr/>
              <a:t>8</a:t>
            </a:fld>
            <a:endParaRPr lang="en-US"/>
          </a:p>
        </p:txBody>
      </p:sp>
    </p:spTree>
    <p:extLst>
      <p:ext uri="{BB962C8B-B14F-4D97-AF65-F5344CB8AC3E}">
        <p14:creationId xmlns:p14="http://schemas.microsoft.com/office/powerpoint/2010/main" val="4236387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a:t>.Net </a:t>
            </a:r>
            <a:r>
              <a:rPr lang="fr-FR" dirty="0" err="1"/>
              <a:t>Core</a:t>
            </a:r>
            <a:endParaRPr lang="en-US" dirty="0"/>
          </a:p>
        </p:txBody>
      </p:sp>
      <p:sp>
        <p:nvSpPr>
          <p:cNvPr id="3" name="Content Placeholder 2"/>
          <p:cNvSpPr>
            <a:spLocks noGrp="1"/>
          </p:cNvSpPr>
          <p:nvPr>
            <p:ph sz="quarter" idx="10"/>
          </p:nvPr>
        </p:nvSpPr>
        <p:spPr>
          <a:xfrm>
            <a:off x="1537854" y="1330036"/>
            <a:ext cx="4830409" cy="4464072"/>
          </a:xfrm>
        </p:spPr>
        <p:txBody>
          <a:bodyPr>
            <a:noAutofit/>
          </a:bodyPr>
          <a:lstStyle/>
          <a:p>
            <a:pPr marL="342900" indent="-342900">
              <a:buFont typeface="Arial" panose="020B0604020202020204" pitchFamily="34" charset="0"/>
              <a:buChar char="•"/>
            </a:pPr>
            <a:r>
              <a:rPr lang="fr-FR" sz="2400" dirty="0"/>
              <a:t>Last </a:t>
            </a:r>
            <a:r>
              <a:rPr lang="fr-FR" sz="2400" dirty="0" err="1"/>
              <a:t>framework</a:t>
            </a:r>
            <a:r>
              <a:rPr lang="fr-FR" sz="2400" dirty="0"/>
              <a:t> </a:t>
            </a:r>
            <a:r>
              <a:rPr lang="fr-FR" sz="2400" dirty="0" err="1"/>
              <a:t>created</a:t>
            </a:r>
            <a:endParaRPr lang="fr-FR" sz="2400" dirty="0"/>
          </a:p>
          <a:p>
            <a:pPr marL="342900" indent="-342900">
              <a:buFont typeface="Arial" panose="020B0604020202020204" pitchFamily="34" charset="0"/>
              <a:buChar char="•"/>
            </a:pPr>
            <a:r>
              <a:rPr lang="fr-FR" sz="2400" dirty="0"/>
              <a:t>Cross platform (X Plat)</a:t>
            </a:r>
          </a:p>
          <a:p>
            <a:pPr marL="1028700" lvl="1" indent="-342900">
              <a:buFont typeface="Arial" panose="020B0604020202020204" pitchFamily="34" charset="0"/>
              <a:buChar char="•"/>
            </a:pPr>
            <a:r>
              <a:rPr lang="fr-FR" sz="2200" dirty="0"/>
              <a:t>Windows</a:t>
            </a:r>
          </a:p>
          <a:p>
            <a:pPr marL="1028700" lvl="1" indent="-342900">
              <a:buFont typeface="Arial" panose="020B0604020202020204" pitchFamily="34" charset="0"/>
              <a:buChar char="•"/>
            </a:pPr>
            <a:r>
              <a:rPr lang="fr-FR" sz="2200" dirty="0"/>
              <a:t>Linux</a:t>
            </a:r>
          </a:p>
          <a:p>
            <a:pPr marL="1028700" lvl="1" indent="-342900">
              <a:buFont typeface="Arial" panose="020B0604020202020204" pitchFamily="34" charset="0"/>
              <a:buChar char="•"/>
            </a:pPr>
            <a:r>
              <a:rPr lang="fr-FR" sz="2200" dirty="0"/>
              <a:t>MacOs</a:t>
            </a:r>
          </a:p>
          <a:p>
            <a:pPr marL="1028700" lvl="1" indent="-342900">
              <a:buFont typeface="Arial" panose="020B0604020202020204" pitchFamily="34" charset="0"/>
              <a:buChar char="•"/>
            </a:pPr>
            <a:r>
              <a:rPr lang="fr-FR" sz="2200" dirty="0"/>
              <a:t>Azure (</a:t>
            </a:r>
            <a:r>
              <a:rPr lang="fr-FR" sz="2200" dirty="0" err="1"/>
              <a:t>Pass</a:t>
            </a:r>
            <a:r>
              <a:rPr lang="fr-FR" sz="2200" dirty="0"/>
              <a:t>)</a:t>
            </a:r>
          </a:p>
          <a:p>
            <a:pPr marL="1028700" lvl="1" indent="-342900">
              <a:buFont typeface="Arial" panose="020B0604020202020204" pitchFamily="34" charset="0"/>
              <a:buChar char="•"/>
            </a:pPr>
            <a:r>
              <a:rPr lang="fr-FR" sz="2200" dirty="0"/>
              <a:t>Docker</a:t>
            </a:r>
          </a:p>
          <a:p>
            <a:pPr marL="342900" indent="-342900">
              <a:buFont typeface="Arial" panose="020B0604020202020204" pitchFamily="34" charset="0"/>
              <a:buChar char="•"/>
            </a:pPr>
            <a:r>
              <a:rPr lang="fr-FR" sz="2400" dirty="0" err="1"/>
              <a:t>Lightweight</a:t>
            </a:r>
            <a:endParaRPr lang="fr-FR" sz="2400" dirty="0"/>
          </a:p>
          <a:p>
            <a:pPr marL="342900" indent="-342900">
              <a:buFont typeface="Arial" panose="020B0604020202020204" pitchFamily="34" charset="0"/>
              <a:buChar char="•"/>
            </a:pPr>
            <a:r>
              <a:rPr lang="fr-FR" sz="2400" dirty="0"/>
              <a:t>100 % </a:t>
            </a:r>
            <a:r>
              <a:rPr lang="fr-FR" sz="2400" dirty="0" err="1"/>
              <a:t>Side</a:t>
            </a:r>
            <a:r>
              <a:rPr lang="fr-FR" sz="2400" dirty="0"/>
              <a:t> by </a:t>
            </a:r>
            <a:r>
              <a:rPr lang="fr-FR" sz="2400" dirty="0" err="1"/>
              <a:t>side</a:t>
            </a:r>
            <a:endParaRPr lang="fr-FR" sz="2400" dirty="0"/>
          </a:p>
          <a:p>
            <a:pPr marL="342900" indent="-342900">
              <a:buFont typeface="Arial" panose="020B0604020202020204" pitchFamily="34" charset="0"/>
              <a:buChar char="•"/>
            </a:pPr>
            <a:endParaRPr lang="en-US" sz="2400" dirty="0"/>
          </a:p>
        </p:txBody>
      </p:sp>
      <p:sp>
        <p:nvSpPr>
          <p:cNvPr id="2" name="Slide Number Placeholder 1"/>
          <p:cNvSpPr>
            <a:spLocks noGrp="1"/>
          </p:cNvSpPr>
          <p:nvPr>
            <p:ph type="sldNum" sz="quarter" idx="69"/>
          </p:nvPr>
        </p:nvSpPr>
        <p:spPr/>
        <p:txBody>
          <a:bodyPr/>
          <a:lstStyle/>
          <a:p>
            <a:fld id="{3847DB54-D037-B84F-B6F1-2E8DA40D09AD}" type="slidenum">
              <a:rPr lang="en-US" smtClean="0"/>
              <a:pPr/>
              <a:t>9</a:t>
            </a:fld>
            <a:endParaRPr lang="en-US"/>
          </a:p>
        </p:txBody>
      </p:sp>
      <p:sp>
        <p:nvSpPr>
          <p:cNvPr id="5" name="Content Placeholder 2">
            <a:extLst>
              <a:ext uri="{FF2B5EF4-FFF2-40B4-BE49-F238E27FC236}">
                <a16:creationId xmlns:a16="http://schemas.microsoft.com/office/drawing/2014/main" id="{AD5A6743-9D51-4490-8043-63DD869E66E4}"/>
              </a:ext>
            </a:extLst>
          </p:cNvPr>
          <p:cNvSpPr txBox="1">
            <a:spLocks/>
          </p:cNvSpPr>
          <p:nvPr/>
        </p:nvSpPr>
        <p:spPr>
          <a:xfrm>
            <a:off x="6501271" y="1330036"/>
            <a:ext cx="4830408" cy="454530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fr-FR" sz="2400" dirty="0">
                <a:latin typeface="Segoe UI" panose="020B0502040204020203" pitchFamily="34" charset="0"/>
                <a:ea typeface="+mn-ea"/>
                <a:cs typeface="Segoe UI" panose="020B0502040204020203" pitchFamily="34" charset="0"/>
              </a:rPr>
              <a:t>Best </a:t>
            </a:r>
            <a:r>
              <a:rPr lang="fr-FR" sz="2400" dirty="0" err="1">
                <a:latin typeface="Segoe UI" panose="020B0502040204020203" pitchFamily="34" charset="0"/>
                <a:ea typeface="+mn-ea"/>
                <a:cs typeface="Segoe UI" panose="020B0502040204020203" pitchFamily="34" charset="0"/>
              </a:rPr>
              <a:t>choice</a:t>
            </a:r>
            <a:r>
              <a:rPr lang="fr-FR" sz="2400" dirty="0">
                <a:latin typeface="Segoe UI" panose="020B0502040204020203" pitchFamily="34" charset="0"/>
                <a:ea typeface="+mn-ea"/>
                <a:cs typeface="Segoe UI" panose="020B0502040204020203" pitchFamily="34" charset="0"/>
              </a:rPr>
              <a:t> for</a:t>
            </a:r>
          </a:p>
          <a:p>
            <a:pPr marL="1028700" lvl="1" indent="-342900">
              <a:buFont typeface="Arial" panose="020B0604020202020204" pitchFamily="34" charset="0"/>
              <a:buChar char="•"/>
            </a:pPr>
            <a:r>
              <a:rPr lang="fr-FR" sz="2400" dirty="0" err="1">
                <a:latin typeface="Segoe UI" panose="020B0502040204020203" pitchFamily="34" charset="0"/>
                <a:ea typeface="+mn-ea"/>
                <a:cs typeface="Segoe UI" panose="020B0502040204020203" pitchFamily="34" charset="0"/>
              </a:rPr>
              <a:t>Microservices</a:t>
            </a:r>
            <a:endParaRPr lang="fr-FR" sz="2400" dirty="0">
              <a:latin typeface="Segoe UI" panose="020B0502040204020203" pitchFamily="34" charset="0"/>
              <a:ea typeface="+mn-ea"/>
              <a:cs typeface="Segoe UI" panose="020B0502040204020203" pitchFamily="34" charset="0"/>
            </a:endParaRPr>
          </a:p>
          <a:p>
            <a:pPr marL="1028700" lvl="1" indent="-342900">
              <a:buFont typeface="Arial" panose="020B0604020202020204" pitchFamily="34" charset="0"/>
              <a:buChar char="•"/>
            </a:pPr>
            <a:r>
              <a:rPr lang="fr-FR" sz="2400" dirty="0">
                <a:latin typeface="Segoe UI" panose="020B0502040204020203" pitchFamily="34" charset="0"/>
                <a:ea typeface="+mn-ea"/>
                <a:cs typeface="Segoe UI" panose="020B0502040204020203" pitchFamily="34" charset="0"/>
              </a:rPr>
              <a:t>Containers</a:t>
            </a:r>
          </a:p>
          <a:p>
            <a:pPr marL="1028700" lvl="1" indent="-342900">
              <a:buFont typeface="Arial" panose="020B0604020202020204" pitchFamily="34" charset="0"/>
              <a:buChar char="•"/>
            </a:pPr>
            <a:r>
              <a:rPr lang="fr-FR" sz="2400" dirty="0">
                <a:latin typeface="Segoe UI" panose="020B0502040204020203" pitchFamily="34" charset="0"/>
                <a:ea typeface="+mn-ea"/>
                <a:cs typeface="Segoe UI" panose="020B0502040204020203" pitchFamily="34" charset="0"/>
              </a:rPr>
              <a:t>High performance and scalable </a:t>
            </a:r>
            <a:r>
              <a:rPr lang="fr-FR" sz="2400" dirty="0" err="1">
                <a:latin typeface="Segoe UI" panose="020B0502040204020203" pitchFamily="34" charset="0"/>
                <a:ea typeface="+mn-ea"/>
                <a:cs typeface="Segoe UI" panose="020B0502040204020203" pitchFamily="34" charset="0"/>
              </a:rPr>
              <a:t>systems</a:t>
            </a:r>
            <a:r>
              <a:rPr lang="fr-FR" sz="2400" dirty="0">
                <a:latin typeface="Segoe UI" panose="020B0502040204020203" pitchFamily="34" charset="0"/>
                <a:ea typeface="+mn-ea"/>
                <a:cs typeface="Segoe UI" panose="020B0502040204020203" pitchFamily="34" charset="0"/>
              </a:rPr>
              <a:t> </a:t>
            </a:r>
            <a:r>
              <a:rPr lang="fr-FR" sz="2400" dirty="0" err="1">
                <a:latin typeface="Segoe UI" panose="020B0502040204020203" pitchFamily="34" charset="0"/>
                <a:ea typeface="+mn-ea"/>
                <a:cs typeface="Segoe UI" panose="020B0502040204020203" pitchFamily="34" charset="0"/>
              </a:rPr>
              <a:t>needs</a:t>
            </a:r>
            <a:endParaRPr lang="fr-FR" sz="2400" dirty="0">
              <a:latin typeface="Segoe UI" panose="020B0502040204020203" pitchFamily="34" charset="0"/>
              <a:ea typeface="+mn-ea"/>
              <a:cs typeface="Segoe UI" panose="020B0502040204020203" pitchFamily="34" charset="0"/>
            </a:endParaRPr>
          </a:p>
          <a:p>
            <a:pPr marL="342900" indent="-342900">
              <a:buFont typeface="Arial" panose="020B0604020202020204" pitchFamily="34" charset="0"/>
              <a:buChar char="•"/>
            </a:pPr>
            <a:r>
              <a:rPr lang="fr-FR" sz="2400" dirty="0">
                <a:latin typeface="Segoe UI" panose="020B0502040204020203" pitchFamily="34" charset="0"/>
                <a:ea typeface="+mn-ea"/>
                <a:cs typeface="Segoe UI" panose="020B0502040204020203" pitchFamily="34" charset="0"/>
              </a:rPr>
              <a:t>Visual Studio: 2017 and </a:t>
            </a:r>
            <a:r>
              <a:rPr lang="fr-FR" sz="2400" dirty="0" err="1">
                <a:latin typeface="Segoe UI" panose="020B0502040204020203" pitchFamily="34" charset="0"/>
                <a:ea typeface="+mn-ea"/>
                <a:cs typeface="Segoe UI" panose="020B0502040204020203" pitchFamily="34" charset="0"/>
              </a:rPr>
              <a:t>above</a:t>
            </a:r>
            <a:endParaRPr lang="fr-FR" sz="2400" dirty="0">
              <a:latin typeface="Segoe UI" panose="020B0502040204020203" pitchFamily="34" charset="0"/>
              <a:ea typeface="+mn-ea"/>
              <a:cs typeface="Segoe UI" panose="020B0502040204020203" pitchFamily="34" charset="0"/>
            </a:endParaRP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4262589002"/>
      </p:ext>
    </p:extLst>
  </p:cSld>
  <p:clrMapOvr>
    <a:masterClrMapping/>
  </p:clrMapOvr>
  <p:transition>
    <p:fade/>
  </p:transition>
</p:sld>
</file>

<file path=ppt/theme/theme1.xml><?xml version="1.0" encoding="utf-8"?>
<a:theme xmlns:a="http://schemas.openxmlformats.org/drawingml/2006/main" name="Unrestricted">
  <a:themeElements>
    <a:clrScheme name="Custom 5">
      <a:dk1>
        <a:srgbClr val="595959"/>
      </a:dk1>
      <a:lt1>
        <a:srgbClr val="FFFFFF"/>
      </a:lt1>
      <a:dk2>
        <a:srgbClr val="FF5800"/>
      </a:dk2>
      <a:lt2>
        <a:srgbClr val="E7E6E6"/>
      </a:lt2>
      <a:accent1>
        <a:srgbClr val="FF5800"/>
      </a:accent1>
      <a:accent2>
        <a:srgbClr val="CE0569"/>
      </a:accent2>
      <a:accent3>
        <a:srgbClr val="C80000"/>
      </a:accent3>
      <a:accent4>
        <a:srgbClr val="FFB314"/>
      </a:accent4>
      <a:accent5>
        <a:srgbClr val="47800A"/>
      </a:accent5>
      <a:accent6>
        <a:srgbClr val="890078"/>
      </a:accent6>
      <a:hlink>
        <a:srgbClr val="FF5800"/>
      </a:hlink>
      <a:folHlink>
        <a:srgbClr val="890078"/>
      </a:folHlink>
    </a:clrScheme>
    <a:fontScheme name="Avanade 2023">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a:noFill/>
        </a:ln>
        <a:effectLst/>
      </a:spPr>
      <a:bodyPr lIns="36000" tIns="36000" rIns="36000" bIns="36000" anchor="ctr"/>
      <a:lstStyle>
        <a:defPPr algn="ctr" fontAlgn="auto">
          <a:lnSpc>
            <a:spcPct val="110000"/>
          </a:lnSpc>
          <a:spcBef>
            <a:spcPts val="200"/>
          </a:spcBef>
          <a:spcAft>
            <a:spcPts val="200"/>
          </a:spcAft>
          <a:defRPr sz="16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100" dirty="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Avanade 2023 Template - Full  -  Read-Only" id="{065F4D9C-8A47-4C39-93D5-59046E6B5BF1}" vid="{F8A46B6A-87FA-4B91-9D64-290BE8B3E034}"/>
    </a:ext>
  </a:extLst>
</a:theme>
</file>

<file path=ppt/theme/theme2.xml><?xml version="1.0" encoding="utf-8"?>
<a:theme xmlns:a="http://schemas.openxmlformats.org/drawingml/2006/main" name="1_Confidential">
  <a:themeElements>
    <a:clrScheme name="Custom 5">
      <a:dk1>
        <a:srgbClr val="595959"/>
      </a:dk1>
      <a:lt1>
        <a:srgbClr val="FFFFFF"/>
      </a:lt1>
      <a:dk2>
        <a:srgbClr val="FF5800"/>
      </a:dk2>
      <a:lt2>
        <a:srgbClr val="E7E6E6"/>
      </a:lt2>
      <a:accent1>
        <a:srgbClr val="FF5800"/>
      </a:accent1>
      <a:accent2>
        <a:srgbClr val="CE0569"/>
      </a:accent2>
      <a:accent3>
        <a:srgbClr val="C80000"/>
      </a:accent3>
      <a:accent4>
        <a:srgbClr val="FFB314"/>
      </a:accent4>
      <a:accent5>
        <a:srgbClr val="47800A"/>
      </a:accent5>
      <a:accent6>
        <a:srgbClr val="890078"/>
      </a:accent6>
      <a:hlink>
        <a:srgbClr val="FF5800"/>
      </a:hlink>
      <a:folHlink>
        <a:srgbClr val="890078"/>
      </a:folHlink>
    </a:clrScheme>
    <a:fontScheme name="Avanade 2023">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a:noFill/>
        </a:ln>
        <a:effectLst/>
      </a:spPr>
      <a:bodyPr lIns="36000" tIns="36000" rIns="36000" bIns="36000" anchor="ctr"/>
      <a:lstStyle>
        <a:defPPr algn="ctr" fontAlgn="auto">
          <a:lnSpc>
            <a:spcPct val="110000"/>
          </a:lnSpc>
          <a:spcBef>
            <a:spcPts val="200"/>
          </a:spcBef>
          <a:spcAft>
            <a:spcPts val="200"/>
          </a:spcAft>
          <a:defRPr sz="16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100" dirty="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Avanade 2023 Template - Full  -  Read-Only" id="{065F4D9C-8A47-4C39-93D5-59046E6B5BF1}" vid="{C58088C0-FF4D-4458-BF1F-FCAE39E34AF8}"/>
    </a:ext>
  </a:extLst>
</a:theme>
</file>

<file path=ppt/theme/theme3.xml><?xml version="1.0" encoding="utf-8"?>
<a:theme xmlns:a="http://schemas.openxmlformats.org/drawingml/2006/main" name="1_Highly Confidential">
  <a:themeElements>
    <a:clrScheme name="Custom 5">
      <a:dk1>
        <a:srgbClr val="595959"/>
      </a:dk1>
      <a:lt1>
        <a:srgbClr val="FFFFFF"/>
      </a:lt1>
      <a:dk2>
        <a:srgbClr val="FF5800"/>
      </a:dk2>
      <a:lt2>
        <a:srgbClr val="E7E6E6"/>
      </a:lt2>
      <a:accent1>
        <a:srgbClr val="FF5800"/>
      </a:accent1>
      <a:accent2>
        <a:srgbClr val="CE0569"/>
      </a:accent2>
      <a:accent3>
        <a:srgbClr val="C80000"/>
      </a:accent3>
      <a:accent4>
        <a:srgbClr val="FFB314"/>
      </a:accent4>
      <a:accent5>
        <a:srgbClr val="47800A"/>
      </a:accent5>
      <a:accent6>
        <a:srgbClr val="890078"/>
      </a:accent6>
      <a:hlink>
        <a:srgbClr val="FF5800"/>
      </a:hlink>
      <a:folHlink>
        <a:srgbClr val="890078"/>
      </a:folHlink>
    </a:clrScheme>
    <a:fontScheme name="Avanade 2023">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a:noFill/>
        </a:ln>
        <a:effectLst/>
      </a:spPr>
      <a:bodyPr lIns="36000" tIns="36000" rIns="36000" bIns="36000" anchor="ctr"/>
      <a:lstStyle>
        <a:defPPr algn="ctr" fontAlgn="auto">
          <a:lnSpc>
            <a:spcPct val="110000"/>
          </a:lnSpc>
          <a:spcBef>
            <a:spcPts val="200"/>
          </a:spcBef>
          <a:spcAft>
            <a:spcPts val="200"/>
          </a:spcAft>
          <a:defRPr sz="16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100" dirty="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Avanade 2023 Template - Full  -  Read-Only" id="{065F4D9C-8A47-4C39-93D5-59046E6B5BF1}" vid="{3B3DE15A-10AA-4645-80D7-AD9E5B6584CA}"/>
    </a:ext>
  </a:extLst>
</a:theme>
</file>

<file path=ppt/theme/theme4.xml><?xml version="1.0" encoding="utf-8"?>
<a:theme xmlns:a="http://schemas.openxmlformats.org/drawingml/2006/main" name="1_Restricted">
  <a:themeElements>
    <a:clrScheme name="Custom 5">
      <a:dk1>
        <a:srgbClr val="595959"/>
      </a:dk1>
      <a:lt1>
        <a:srgbClr val="FFFFFF"/>
      </a:lt1>
      <a:dk2>
        <a:srgbClr val="FF5800"/>
      </a:dk2>
      <a:lt2>
        <a:srgbClr val="E7E6E6"/>
      </a:lt2>
      <a:accent1>
        <a:srgbClr val="FF5800"/>
      </a:accent1>
      <a:accent2>
        <a:srgbClr val="CE0569"/>
      </a:accent2>
      <a:accent3>
        <a:srgbClr val="C80000"/>
      </a:accent3>
      <a:accent4>
        <a:srgbClr val="FFB314"/>
      </a:accent4>
      <a:accent5>
        <a:srgbClr val="47800A"/>
      </a:accent5>
      <a:accent6>
        <a:srgbClr val="890078"/>
      </a:accent6>
      <a:hlink>
        <a:srgbClr val="FF5800"/>
      </a:hlink>
      <a:folHlink>
        <a:srgbClr val="890078"/>
      </a:folHlink>
    </a:clrScheme>
    <a:fontScheme name="Avanade 2023">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a:noFill/>
        </a:ln>
        <a:effectLst/>
      </a:spPr>
      <a:bodyPr lIns="36000" tIns="36000" rIns="36000" bIns="36000" anchor="ctr"/>
      <a:lstStyle>
        <a:defPPr algn="ctr" fontAlgn="auto">
          <a:lnSpc>
            <a:spcPct val="110000"/>
          </a:lnSpc>
          <a:spcBef>
            <a:spcPts val="200"/>
          </a:spcBef>
          <a:spcAft>
            <a:spcPts val="200"/>
          </a:spcAft>
          <a:defRPr sz="16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100" dirty="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Avanade 2023 Template - Full  -  Read-Only" id="{065F4D9C-8A47-4C39-93D5-59046E6B5BF1}" vid="{7F639858-8BAD-4CC6-A407-CD66C1DB0D6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2A53B87EFB7244EADCC789ED2C2340C" ma:contentTypeVersion="2" ma:contentTypeDescription="Create a new document." ma:contentTypeScope="" ma:versionID="8ebbb9f60ca777a25193f7c97c0a3b66">
  <xsd:schema xmlns:xsd="http://www.w3.org/2001/XMLSchema" xmlns:xs="http://www.w3.org/2001/XMLSchema" xmlns:p="http://schemas.microsoft.com/office/2006/metadata/properties" xmlns:ns2="5b01515a-3536-4c92-a408-421827cd2e34" targetNamespace="http://schemas.microsoft.com/office/2006/metadata/properties" ma:root="true" ma:fieldsID="c0aa4a4ff56090945afad180e684a118" ns2:_="">
    <xsd:import namespace="5b01515a-3536-4c92-a408-421827cd2e3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01515a-3536-4c92-a408-421827cd2e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8092495-B203-4AF5-A63F-B2AE96E61757}">
  <ds:schemaRefs>
    <ds:schemaRef ds:uri="http://schemas.microsoft.com/sharepoint/v3/contenttype/forms"/>
  </ds:schemaRefs>
</ds:datastoreItem>
</file>

<file path=customXml/itemProps2.xml><?xml version="1.0" encoding="utf-8"?>
<ds:datastoreItem xmlns:ds="http://schemas.openxmlformats.org/officeDocument/2006/customXml" ds:itemID="{50D795E6-28B4-432A-BC0C-2497E997FA49}">
  <ds:schemaRefs>
    <ds:schemaRef ds:uri="5b01515a-3536-4c92-a408-421827cd2e3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CA90F56-47BD-4CEC-88D8-BD16AF340293}">
  <ds:schemaRefs>
    <ds:schemaRef ds:uri="http://schemas.openxmlformats.org/package/2006/metadata/core-properties"/>
    <ds:schemaRef ds:uri="5b01515a-3536-4c92-a408-421827cd2e34"/>
    <ds:schemaRef ds:uri="http://schemas.microsoft.com/office/2006/documentManagement/types"/>
    <ds:schemaRef ds:uri="http://purl.org/dc/terms/"/>
    <ds:schemaRef ds:uri="http://purl.org/dc/dcmitype/"/>
    <ds:schemaRef ds:uri="http://purl.org/dc/elements/1.1/"/>
    <ds:schemaRef ds:uri="http://schemas.microsoft.com/office/infopath/2007/PartnerControls"/>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5fae8262-b78e-4366-8929-a5d6aac95320}" enabled="1" method="Privileged" siteId="{cf36141c-ddd7-45a7-b073-111f66d0b30c}" removed="0"/>
</clbl:labelList>
</file>

<file path=docProps/app.xml><?xml version="1.0" encoding="utf-8"?>
<Properties xmlns="http://schemas.openxmlformats.org/officeDocument/2006/extended-properties" xmlns:vt="http://schemas.openxmlformats.org/officeDocument/2006/docPropsVTypes">
  <Template/>
  <TotalTime>211</TotalTime>
  <Words>1987</Words>
  <Application>Microsoft Office PowerPoint</Application>
  <PresentationFormat>Widescreen</PresentationFormat>
  <Paragraphs>300</Paragraphs>
  <Slides>21</Slides>
  <Notes>14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21</vt:i4>
      </vt:variant>
    </vt:vector>
  </HeadingPairs>
  <TitlesOfParts>
    <vt:vector size="35" baseType="lpstr">
      <vt:lpstr>Arial</vt:lpstr>
      <vt:lpstr>Arial,Sans-Serif</vt:lpstr>
      <vt:lpstr>Calibri</vt:lpstr>
      <vt:lpstr>gilroy</vt:lpstr>
      <vt:lpstr>Segoe UI</vt:lpstr>
      <vt:lpstr>Segoe UI Light</vt:lpstr>
      <vt:lpstr>Segoe UI Semibold</vt:lpstr>
      <vt:lpstr>Source Sans Pro</vt:lpstr>
      <vt:lpstr>Space Grotesk</vt:lpstr>
      <vt:lpstr>Times New Roman</vt:lpstr>
      <vt:lpstr>Unrestricted</vt:lpstr>
      <vt:lpstr>1_Confidential</vt:lpstr>
      <vt:lpstr>1_Highly Confidential</vt:lpstr>
      <vt:lpstr>1_Restricted</vt:lpstr>
      <vt:lpstr>C# Professional Level 1</vt:lpstr>
      <vt:lpstr>Chapter Agenda</vt:lpstr>
      <vt:lpstr>C# is a multi-paradigm language</vt:lpstr>
      <vt:lpstr>A brief history of C# (1/2)​</vt:lpstr>
      <vt:lpstr>A brief history of C# (2/2)​</vt:lpstr>
      <vt:lpstr>From multiple frameworks …</vt:lpstr>
      <vt:lpstr>… towards a unified framework</vt:lpstr>
      <vt:lpstr>.Net Framework</vt:lpstr>
      <vt:lpstr>.Net Core</vt:lpstr>
      <vt:lpstr>.Net Standard</vt:lpstr>
      <vt:lpstr>.Net unified</vt:lpstr>
      <vt:lpstr>.Net Standard versions</vt:lpstr>
      <vt:lpstr>end-of-life table for Frameworks</vt:lpstr>
      <vt:lpstr>.NET release cycle </vt:lpstr>
      <vt:lpstr>When / Why do I care about .Net Standard</vt:lpstr>
      <vt:lpstr>Managed code</vt:lpstr>
      <vt:lpstr>Where do you code &amp; develop ?</vt:lpstr>
      <vt:lpstr>Visual Studio </vt:lpstr>
      <vt:lpstr>VS Code </vt:lpstr>
      <vt:lpstr>Guidelines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Thibault Falise</dc:creator>
  <cp:keywords/>
  <dc:description/>
  <cp:lastModifiedBy>Christian LAGRANGE</cp:lastModifiedBy>
  <cp:revision>16</cp:revision>
  <dcterms:created xsi:type="dcterms:W3CDTF">2017-02-20T13:38:19Z</dcterms:created>
  <dcterms:modified xsi:type="dcterms:W3CDTF">2023-05-09T11:56:05Z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0x010100F2A53B87EFB7244EADCC789ED2C2340C</vt:lpwstr>
  </property>
  <property fmtid="{D5CDD505-2E9C-101B-9397-08002B2CF9AE}" pid="3" name="AuthorIds_UIVersion_2560">
    <vt:lpwstr>829</vt:lpwstr>
  </property>
  <property fmtid="{D5CDD505-2E9C-101B-9397-08002B2CF9AE}" pid="4" name="AuthorIds_UIVersion_8192">
    <vt:lpwstr>829</vt:lpwstr>
  </property>
  <property fmtid="{D5CDD505-2E9C-101B-9397-08002B2CF9AE}" pid="5" name="MSIP_Label_236020b0-6d69-48c1-9bb5-c586c1062b70_Enabled">
    <vt:lpwstr>True</vt:lpwstr>
  </property>
  <property fmtid="{D5CDD505-2E9C-101B-9397-08002B2CF9AE}" pid="6" name="MSIP_Label_236020b0-6d69-48c1-9bb5-c586c1062b70_SiteId">
    <vt:lpwstr>cf36141c-ddd7-45a7-b073-111f66d0b30c</vt:lpwstr>
  </property>
  <property fmtid="{D5CDD505-2E9C-101B-9397-08002B2CF9AE}" pid="7" name="MSIP_Label_236020b0-6d69-48c1-9bb5-c586c1062b70_Owner">
    <vt:lpwstr>thibault.falise@avanade.com</vt:lpwstr>
  </property>
  <property fmtid="{D5CDD505-2E9C-101B-9397-08002B2CF9AE}" pid="8" name="MSIP_Label_236020b0-6d69-48c1-9bb5-c586c1062b70_SetDate">
    <vt:lpwstr>2020-03-10T13:30:04.9750092Z</vt:lpwstr>
  </property>
  <property fmtid="{D5CDD505-2E9C-101B-9397-08002B2CF9AE}" pid="9" name="MSIP_Label_236020b0-6d69-48c1-9bb5-c586c1062b70_Name">
    <vt:lpwstr>Confidential</vt:lpwstr>
  </property>
  <property fmtid="{D5CDD505-2E9C-101B-9397-08002B2CF9AE}" pid="10" name="MSIP_Label_236020b0-6d69-48c1-9bb5-c586c1062b70_Application">
    <vt:lpwstr>Microsoft Azure Information Protection</vt:lpwstr>
  </property>
  <property fmtid="{D5CDD505-2E9C-101B-9397-08002B2CF9AE}" pid="11" name="MSIP_Label_236020b0-6d69-48c1-9bb5-c586c1062b70_ActionId">
    <vt:lpwstr>8be90b4a-0e66-4d1e-bc7a-0b8c92090d37</vt:lpwstr>
  </property>
  <property fmtid="{D5CDD505-2E9C-101B-9397-08002B2CF9AE}" pid="12" name="MSIP_Label_236020b0-6d69-48c1-9bb5-c586c1062b70_Extended_MSFT_Method">
    <vt:lpwstr>Automatic</vt:lpwstr>
  </property>
  <property fmtid="{D5CDD505-2E9C-101B-9397-08002B2CF9AE}" pid="13" name="MSIP_Label_5fae8262-b78e-4366-8929-a5d6aac95320_Enabled">
    <vt:lpwstr>True</vt:lpwstr>
  </property>
  <property fmtid="{D5CDD505-2E9C-101B-9397-08002B2CF9AE}" pid="14" name="MSIP_Label_5fae8262-b78e-4366-8929-a5d6aac95320_SiteId">
    <vt:lpwstr>cf36141c-ddd7-45a7-b073-111f66d0b30c</vt:lpwstr>
  </property>
  <property fmtid="{D5CDD505-2E9C-101B-9397-08002B2CF9AE}" pid="15" name="MSIP_Label_5fae8262-b78e-4366-8929-a5d6aac95320_Owner">
    <vt:lpwstr>thibault.falise@avanade.com</vt:lpwstr>
  </property>
  <property fmtid="{D5CDD505-2E9C-101B-9397-08002B2CF9AE}" pid="16" name="MSIP_Label_5fae8262-b78e-4366-8929-a5d6aac95320_SetDate">
    <vt:lpwstr>2020-03-10T13:30:04.9750092Z</vt:lpwstr>
  </property>
  <property fmtid="{D5CDD505-2E9C-101B-9397-08002B2CF9AE}" pid="17" name="MSIP_Label_5fae8262-b78e-4366-8929-a5d6aac95320_Name">
    <vt:lpwstr>Recipients Have Full Control</vt:lpwstr>
  </property>
  <property fmtid="{D5CDD505-2E9C-101B-9397-08002B2CF9AE}" pid="18" name="MSIP_Label_5fae8262-b78e-4366-8929-a5d6aac95320_Application">
    <vt:lpwstr>Microsoft Azure Information Protection</vt:lpwstr>
  </property>
  <property fmtid="{D5CDD505-2E9C-101B-9397-08002B2CF9AE}" pid="19" name="MSIP_Label_5fae8262-b78e-4366-8929-a5d6aac95320_ActionId">
    <vt:lpwstr>8be90b4a-0e66-4d1e-bc7a-0b8c92090d37</vt:lpwstr>
  </property>
  <property fmtid="{D5CDD505-2E9C-101B-9397-08002B2CF9AE}" pid="20" name="MSIP_Label_5fae8262-b78e-4366-8929-a5d6aac95320_Parent">
    <vt:lpwstr>236020b0-6d69-48c1-9bb5-c586c1062b70</vt:lpwstr>
  </property>
  <property fmtid="{D5CDD505-2E9C-101B-9397-08002B2CF9AE}" pid="21" name="MSIP_Label_5fae8262-b78e-4366-8929-a5d6aac95320_Extended_MSFT_Method">
    <vt:lpwstr>Automatic</vt:lpwstr>
  </property>
  <property fmtid="{D5CDD505-2E9C-101B-9397-08002B2CF9AE}" pid="22" name="Sensitivity">
    <vt:lpwstr>Confidential Recipients Have Full Control</vt:lpwstr>
  </property>
  <property fmtid="{D5CDD505-2E9C-101B-9397-08002B2CF9AE}" pid="23" name="AuthorIds_UIVersion_5632">
    <vt:lpwstr>829</vt:lpwstr>
  </property>
  <property fmtid="{D5CDD505-2E9C-101B-9397-08002B2CF9AE}" pid="24" name="AuthorIds_UIVersion_7680">
    <vt:lpwstr>829</vt:lpwstr>
  </property>
  <property fmtid="{D5CDD505-2E9C-101B-9397-08002B2CF9AE}" pid="25" name="AuthorIds_UIVersion_4096">
    <vt:lpwstr>829</vt:lpwstr>
  </property>
  <property fmtid="{D5CDD505-2E9C-101B-9397-08002B2CF9AE}" pid="26" name="AuthorIds_UIVersion_7168">
    <vt:lpwstr>1287,829</vt:lpwstr>
  </property>
  <property fmtid="{D5CDD505-2E9C-101B-9397-08002B2CF9AE}" pid="27" name="xd_ProgID">
    <vt:lpwstr/>
  </property>
  <property fmtid="{D5CDD505-2E9C-101B-9397-08002B2CF9AE}" pid="28" name="ComplianceAssetId">
    <vt:lpwstr/>
  </property>
  <property fmtid="{D5CDD505-2E9C-101B-9397-08002B2CF9AE}" pid="29" name="TemplateUrl">
    <vt:lpwstr/>
  </property>
  <property fmtid="{D5CDD505-2E9C-101B-9397-08002B2CF9AE}" pid="30" name="_ExtendedDescription">
    <vt:lpwstr/>
  </property>
  <property fmtid="{D5CDD505-2E9C-101B-9397-08002B2CF9AE}" pid="31" name="TriggerFlowInfo">
    <vt:lpwstr/>
  </property>
  <property fmtid="{D5CDD505-2E9C-101B-9397-08002B2CF9AE}" pid="32" name="AuthorIds_UIVersion_4608">
    <vt:lpwstr>829</vt:lpwstr>
  </property>
  <property fmtid="{D5CDD505-2E9C-101B-9397-08002B2CF9AE}" pid="33" name="AuthorIds_UIVersion_6144">
    <vt:lpwstr>829</vt:lpwstr>
  </property>
  <property fmtid="{D5CDD505-2E9C-101B-9397-08002B2CF9AE}" pid="34" name="xd_Signature">
    <vt:bool>false</vt:bool>
  </property>
  <property fmtid="{D5CDD505-2E9C-101B-9397-08002B2CF9AE}" pid="35" name="AuthorIds_UIVersion_3584">
    <vt:lpwstr>829</vt:lpwstr>
  </property>
  <property fmtid="{D5CDD505-2E9C-101B-9397-08002B2CF9AE}" pid="36" name="MediaServiceImageTags">
    <vt:lpwstr/>
  </property>
  <property fmtid="{D5CDD505-2E9C-101B-9397-08002B2CF9AE}" pid="37" name="Tags">
    <vt:lpwstr/>
  </property>
</Properties>
</file>